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258" r:id="rId3"/>
    <p:sldId id="259" r:id="rId4"/>
    <p:sldId id="260" r:id="rId5"/>
    <p:sldId id="261" r:id="rId6"/>
    <p:sldId id="262" r:id="rId7"/>
    <p:sldId id="264" r:id="rId8"/>
    <p:sldId id="293" r:id="rId9"/>
    <p:sldId id="265" r:id="rId10"/>
    <p:sldId id="355" r:id="rId11"/>
    <p:sldId id="305" r:id="rId12"/>
    <p:sldId id="295" r:id="rId13"/>
    <p:sldId id="303" r:id="rId14"/>
    <p:sldId id="304" r:id="rId15"/>
    <p:sldId id="301" r:id="rId16"/>
    <p:sldId id="356" r:id="rId17"/>
    <p:sldId id="306" r:id="rId18"/>
    <p:sldId id="296" r:id="rId19"/>
    <p:sldId id="307" r:id="rId20"/>
    <p:sldId id="297" r:id="rId21"/>
    <p:sldId id="308" r:id="rId22"/>
    <p:sldId id="386" r:id="rId23"/>
    <p:sldId id="357" r:id="rId24"/>
    <p:sldId id="298" r:id="rId25"/>
    <p:sldId id="339" r:id="rId26"/>
    <p:sldId id="340" r:id="rId27"/>
    <p:sldId id="341" r:id="rId28"/>
    <p:sldId id="342" r:id="rId29"/>
    <p:sldId id="345" r:id="rId30"/>
    <p:sldId id="346" r:id="rId31"/>
    <p:sldId id="347" r:id="rId32"/>
    <p:sldId id="348" r:id="rId33"/>
    <p:sldId id="349" r:id="rId34"/>
    <p:sldId id="350" r:id="rId35"/>
    <p:sldId id="351" r:id="rId36"/>
    <p:sldId id="352" r:id="rId37"/>
    <p:sldId id="358" r:id="rId38"/>
    <p:sldId id="361" r:id="rId39"/>
    <p:sldId id="376" r:id="rId40"/>
    <p:sldId id="362" r:id="rId41"/>
    <p:sldId id="268" r:id="rId42"/>
    <p:sldId id="269" r:id="rId43"/>
    <p:sldId id="270" r:id="rId44"/>
    <p:sldId id="387" r:id="rId45"/>
    <p:sldId id="272" r:id="rId46"/>
    <p:sldId id="273" r:id="rId47"/>
    <p:sldId id="274" r:id="rId48"/>
    <p:sldId id="363" r:id="rId49"/>
    <p:sldId id="364" r:id="rId50"/>
    <p:sldId id="365" r:id="rId51"/>
    <p:sldId id="366" r:id="rId52"/>
    <p:sldId id="368" r:id="rId53"/>
    <p:sldId id="369" r:id="rId54"/>
    <p:sldId id="372" r:id="rId55"/>
    <p:sldId id="373" r:id="rId56"/>
    <p:sldId id="374" r:id="rId57"/>
    <p:sldId id="375" r:id="rId58"/>
    <p:sldId id="377" r:id="rId59"/>
    <p:sldId id="379" r:id="rId60"/>
    <p:sldId id="378" r:id="rId61"/>
    <p:sldId id="380" r:id="rId62"/>
    <p:sldId id="390" r:id="rId63"/>
    <p:sldId id="389" r:id="rId64"/>
    <p:sldId id="381" r:id="rId65"/>
    <p:sldId id="382" r:id="rId66"/>
    <p:sldId id="388" r:id="rId67"/>
    <p:sldId id="383" r:id="rId68"/>
    <p:sldId id="310" r:id="rId69"/>
    <p:sldId id="311" r:id="rId70"/>
    <p:sldId id="271" r:id="rId71"/>
    <p:sldId id="300" r:id="rId72"/>
    <p:sldId id="385" r:id="rId7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34" autoAdjust="0"/>
  </p:normalViewPr>
  <p:slideViewPr>
    <p:cSldViewPr snapToGrid="0">
      <p:cViewPr varScale="1">
        <p:scale>
          <a:sx n="62" d="100"/>
          <a:sy n="62" d="100"/>
        </p:scale>
        <p:origin x="145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0F8EBA-9B78-4927-94E2-D548DEE5AD1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TW" altLang="en-US"/>
        </a:p>
      </dgm:t>
    </dgm:pt>
    <dgm:pt modelId="{5C64093B-E182-4A2A-90FC-5C0B38606505}">
      <dgm:prSet phldrT="[文字]"/>
      <dgm:spPr/>
      <dgm:t>
        <a:bodyPr/>
        <a:lstStyle/>
        <a:p>
          <a:r>
            <a:rPr lang="en-US" altLang="zh-TW" dirty="0"/>
            <a:t>Index.js</a:t>
          </a:r>
          <a:endParaRPr lang="zh-TW" altLang="en-US" dirty="0"/>
        </a:p>
      </dgm:t>
    </dgm:pt>
    <dgm:pt modelId="{49B17C57-4A05-4F00-AE74-CB4068311AED}" type="parTrans" cxnId="{2DD1B864-581F-48E5-898D-11B578E15AA5}">
      <dgm:prSet/>
      <dgm:spPr/>
      <dgm:t>
        <a:bodyPr/>
        <a:lstStyle/>
        <a:p>
          <a:endParaRPr lang="zh-TW" altLang="en-US"/>
        </a:p>
      </dgm:t>
    </dgm:pt>
    <dgm:pt modelId="{4A44BE5E-71A3-4AF3-8E01-552E7833C4DE}" type="sibTrans" cxnId="{2DD1B864-581F-48E5-898D-11B578E15AA5}">
      <dgm:prSet/>
      <dgm:spPr/>
      <dgm:t>
        <a:bodyPr/>
        <a:lstStyle/>
        <a:p>
          <a:endParaRPr lang="zh-TW" altLang="en-US"/>
        </a:p>
      </dgm:t>
    </dgm:pt>
    <dgm:pt modelId="{1A53F5D8-F4F3-410F-B95C-5C0ADEB755D0}">
      <dgm:prSet phldrT="[文字]"/>
      <dgm:spPr/>
      <dgm:t>
        <a:bodyPr/>
        <a:lstStyle/>
        <a:p>
          <a:r>
            <a:rPr lang="en-US" altLang="zh-TW" dirty="0"/>
            <a:t>NumberRecognition.js</a:t>
          </a:r>
          <a:endParaRPr lang="zh-TW" altLang="en-US" dirty="0"/>
        </a:p>
      </dgm:t>
    </dgm:pt>
    <dgm:pt modelId="{1019E0DF-483D-48E3-924A-629838B12D85}" type="parTrans" cxnId="{414050E6-CCD1-4919-909C-9232C320B2E2}">
      <dgm:prSet/>
      <dgm:spPr/>
      <dgm:t>
        <a:bodyPr/>
        <a:lstStyle/>
        <a:p>
          <a:endParaRPr lang="zh-TW" altLang="en-US"/>
        </a:p>
      </dgm:t>
    </dgm:pt>
    <dgm:pt modelId="{C95F058D-199C-4BE9-AB48-8F78CB52BAB4}" type="sibTrans" cxnId="{414050E6-CCD1-4919-909C-9232C320B2E2}">
      <dgm:prSet/>
      <dgm:spPr/>
      <dgm:t>
        <a:bodyPr/>
        <a:lstStyle/>
        <a:p>
          <a:endParaRPr lang="zh-TW" altLang="en-US"/>
        </a:p>
      </dgm:t>
    </dgm:pt>
    <dgm:pt modelId="{638F3891-7D1B-4D70-A987-A6F9BF67A86B}">
      <dgm:prSet phldrT="[文字]"/>
      <dgm:spPr/>
      <dgm:t>
        <a:bodyPr/>
        <a:lstStyle/>
        <a:p>
          <a:r>
            <a:rPr lang="en-US" altLang="zh-TW" dirty="0"/>
            <a:t>drawable_canvas.js</a:t>
          </a:r>
          <a:endParaRPr lang="zh-TW" altLang="en-US" dirty="0"/>
        </a:p>
      </dgm:t>
    </dgm:pt>
    <dgm:pt modelId="{11EDD93E-0E89-4E87-8D74-5BB173DBA770}" type="parTrans" cxnId="{574B0792-7057-469F-8B65-16256BF8DB37}">
      <dgm:prSet/>
      <dgm:spPr/>
      <dgm:t>
        <a:bodyPr/>
        <a:lstStyle/>
        <a:p>
          <a:endParaRPr lang="zh-TW" altLang="en-US"/>
        </a:p>
      </dgm:t>
    </dgm:pt>
    <dgm:pt modelId="{5390BA31-E815-4D01-9ED7-F7FC6438FCD7}" type="sibTrans" cxnId="{574B0792-7057-469F-8B65-16256BF8DB37}">
      <dgm:prSet/>
      <dgm:spPr/>
      <dgm:t>
        <a:bodyPr/>
        <a:lstStyle/>
        <a:p>
          <a:endParaRPr lang="zh-TW" altLang="en-US"/>
        </a:p>
      </dgm:t>
    </dgm:pt>
    <dgm:pt modelId="{05546437-7927-440F-85B3-19D6B7FF4A20}" type="pres">
      <dgm:prSet presAssocID="{E90F8EBA-9B78-4927-94E2-D548DEE5AD10}" presName="hierChild1" presStyleCnt="0">
        <dgm:presLayoutVars>
          <dgm:chPref val="1"/>
          <dgm:dir/>
          <dgm:animOne val="branch"/>
          <dgm:animLvl val="lvl"/>
          <dgm:resizeHandles/>
        </dgm:presLayoutVars>
      </dgm:prSet>
      <dgm:spPr/>
    </dgm:pt>
    <dgm:pt modelId="{E7F60522-A4AD-42E0-9404-AEC5123F3D24}" type="pres">
      <dgm:prSet presAssocID="{5C64093B-E182-4A2A-90FC-5C0B38606505}" presName="hierRoot1" presStyleCnt="0"/>
      <dgm:spPr/>
    </dgm:pt>
    <dgm:pt modelId="{3060531A-BC6E-4CAE-939A-E4161C10E92F}" type="pres">
      <dgm:prSet presAssocID="{5C64093B-E182-4A2A-90FC-5C0B38606505}" presName="composite" presStyleCnt="0"/>
      <dgm:spPr/>
    </dgm:pt>
    <dgm:pt modelId="{4B52034E-7A9D-49F4-84B8-E7F8298F3DB1}" type="pres">
      <dgm:prSet presAssocID="{5C64093B-E182-4A2A-90FC-5C0B38606505}" presName="background" presStyleLbl="node0" presStyleIdx="0" presStyleCnt="1"/>
      <dgm:spPr/>
    </dgm:pt>
    <dgm:pt modelId="{2928A85D-95EE-4A28-9296-56F55C384A0C}" type="pres">
      <dgm:prSet presAssocID="{5C64093B-E182-4A2A-90FC-5C0B38606505}" presName="text" presStyleLbl="fgAcc0" presStyleIdx="0" presStyleCnt="1">
        <dgm:presLayoutVars>
          <dgm:chPref val="3"/>
        </dgm:presLayoutVars>
      </dgm:prSet>
      <dgm:spPr/>
    </dgm:pt>
    <dgm:pt modelId="{40C26D1B-449A-4A01-A8FE-FA4440DD68BF}" type="pres">
      <dgm:prSet presAssocID="{5C64093B-E182-4A2A-90FC-5C0B38606505}" presName="hierChild2" presStyleCnt="0"/>
      <dgm:spPr/>
    </dgm:pt>
    <dgm:pt modelId="{736D2A79-F647-4591-A110-0B0DF2C92D45}" type="pres">
      <dgm:prSet presAssocID="{1019E0DF-483D-48E3-924A-629838B12D85}" presName="Name10" presStyleLbl="parChTrans1D2" presStyleIdx="0" presStyleCnt="1"/>
      <dgm:spPr/>
    </dgm:pt>
    <dgm:pt modelId="{E02ECE92-B7A4-4171-A400-71FD440BF004}" type="pres">
      <dgm:prSet presAssocID="{1A53F5D8-F4F3-410F-B95C-5C0ADEB755D0}" presName="hierRoot2" presStyleCnt="0"/>
      <dgm:spPr/>
    </dgm:pt>
    <dgm:pt modelId="{3540E836-4937-4FC9-98BB-C0E3F8D38DD3}" type="pres">
      <dgm:prSet presAssocID="{1A53F5D8-F4F3-410F-B95C-5C0ADEB755D0}" presName="composite2" presStyleCnt="0"/>
      <dgm:spPr/>
    </dgm:pt>
    <dgm:pt modelId="{AF94CF29-220E-4AD0-A9CC-8B95DF6EEA21}" type="pres">
      <dgm:prSet presAssocID="{1A53F5D8-F4F3-410F-B95C-5C0ADEB755D0}" presName="background2" presStyleLbl="node2" presStyleIdx="0" presStyleCnt="1"/>
      <dgm:spPr/>
    </dgm:pt>
    <dgm:pt modelId="{2F214F00-47FA-491F-8995-2D832B710C49}" type="pres">
      <dgm:prSet presAssocID="{1A53F5D8-F4F3-410F-B95C-5C0ADEB755D0}" presName="text2" presStyleLbl="fgAcc2" presStyleIdx="0" presStyleCnt="1">
        <dgm:presLayoutVars>
          <dgm:chPref val="3"/>
        </dgm:presLayoutVars>
      </dgm:prSet>
      <dgm:spPr/>
    </dgm:pt>
    <dgm:pt modelId="{C1C246D6-10F8-4387-A077-09FBBA0DB2CA}" type="pres">
      <dgm:prSet presAssocID="{1A53F5D8-F4F3-410F-B95C-5C0ADEB755D0}" presName="hierChild3" presStyleCnt="0"/>
      <dgm:spPr/>
    </dgm:pt>
    <dgm:pt modelId="{1B8BE8A9-AC5D-4BD2-A632-083C106505AB}" type="pres">
      <dgm:prSet presAssocID="{11EDD93E-0E89-4E87-8D74-5BB173DBA770}" presName="Name17" presStyleLbl="parChTrans1D3" presStyleIdx="0" presStyleCnt="1"/>
      <dgm:spPr/>
    </dgm:pt>
    <dgm:pt modelId="{2B7B8FB8-9B3F-4376-AAA4-99C3C5A2D573}" type="pres">
      <dgm:prSet presAssocID="{638F3891-7D1B-4D70-A987-A6F9BF67A86B}" presName="hierRoot3" presStyleCnt="0"/>
      <dgm:spPr/>
    </dgm:pt>
    <dgm:pt modelId="{74DE1B99-CC85-47B4-BBF2-557C78F5E162}" type="pres">
      <dgm:prSet presAssocID="{638F3891-7D1B-4D70-A987-A6F9BF67A86B}" presName="composite3" presStyleCnt="0"/>
      <dgm:spPr/>
    </dgm:pt>
    <dgm:pt modelId="{59CC5B5A-21BD-4D31-8490-5ED5FECB219E}" type="pres">
      <dgm:prSet presAssocID="{638F3891-7D1B-4D70-A987-A6F9BF67A86B}" presName="background3" presStyleLbl="node3" presStyleIdx="0" presStyleCnt="1"/>
      <dgm:spPr/>
    </dgm:pt>
    <dgm:pt modelId="{3EC0B7D7-7EC5-44DD-ABBD-D051435712AD}" type="pres">
      <dgm:prSet presAssocID="{638F3891-7D1B-4D70-A987-A6F9BF67A86B}" presName="text3" presStyleLbl="fgAcc3" presStyleIdx="0" presStyleCnt="1">
        <dgm:presLayoutVars>
          <dgm:chPref val="3"/>
        </dgm:presLayoutVars>
      </dgm:prSet>
      <dgm:spPr/>
    </dgm:pt>
    <dgm:pt modelId="{2A2F0275-0A5D-46B7-AC59-4521857D2BBA}" type="pres">
      <dgm:prSet presAssocID="{638F3891-7D1B-4D70-A987-A6F9BF67A86B}" presName="hierChild4" presStyleCnt="0"/>
      <dgm:spPr/>
    </dgm:pt>
  </dgm:ptLst>
  <dgm:cxnLst>
    <dgm:cxn modelId="{D83B2924-5DA5-46FB-99F1-C11281AD9736}" type="presOf" srcId="{638F3891-7D1B-4D70-A987-A6F9BF67A86B}" destId="{3EC0B7D7-7EC5-44DD-ABBD-D051435712AD}" srcOrd="0" destOrd="0" presId="urn:microsoft.com/office/officeart/2005/8/layout/hierarchy1"/>
    <dgm:cxn modelId="{59BB7B64-4EF6-471E-8C9F-70A52CE12CC2}" type="presOf" srcId="{1019E0DF-483D-48E3-924A-629838B12D85}" destId="{736D2A79-F647-4591-A110-0B0DF2C92D45}" srcOrd="0" destOrd="0" presId="urn:microsoft.com/office/officeart/2005/8/layout/hierarchy1"/>
    <dgm:cxn modelId="{2DD1B864-581F-48E5-898D-11B578E15AA5}" srcId="{E90F8EBA-9B78-4927-94E2-D548DEE5AD10}" destId="{5C64093B-E182-4A2A-90FC-5C0B38606505}" srcOrd="0" destOrd="0" parTransId="{49B17C57-4A05-4F00-AE74-CB4068311AED}" sibTransId="{4A44BE5E-71A3-4AF3-8E01-552E7833C4DE}"/>
    <dgm:cxn modelId="{A94CC686-5C61-49A0-87C7-D405D6D222A2}" type="presOf" srcId="{5C64093B-E182-4A2A-90FC-5C0B38606505}" destId="{2928A85D-95EE-4A28-9296-56F55C384A0C}" srcOrd="0" destOrd="0" presId="urn:microsoft.com/office/officeart/2005/8/layout/hierarchy1"/>
    <dgm:cxn modelId="{574B0792-7057-469F-8B65-16256BF8DB37}" srcId="{1A53F5D8-F4F3-410F-B95C-5C0ADEB755D0}" destId="{638F3891-7D1B-4D70-A987-A6F9BF67A86B}" srcOrd="0" destOrd="0" parTransId="{11EDD93E-0E89-4E87-8D74-5BB173DBA770}" sibTransId="{5390BA31-E815-4D01-9ED7-F7FC6438FCD7}"/>
    <dgm:cxn modelId="{1CD5CCB0-D118-486B-AECB-4066C4FF10ED}" type="presOf" srcId="{1A53F5D8-F4F3-410F-B95C-5C0ADEB755D0}" destId="{2F214F00-47FA-491F-8995-2D832B710C49}" srcOrd="0" destOrd="0" presId="urn:microsoft.com/office/officeart/2005/8/layout/hierarchy1"/>
    <dgm:cxn modelId="{9DFB29C7-D2C0-4D56-94DC-54781B353896}" type="presOf" srcId="{E90F8EBA-9B78-4927-94E2-D548DEE5AD10}" destId="{05546437-7927-440F-85B3-19D6B7FF4A20}" srcOrd="0" destOrd="0" presId="urn:microsoft.com/office/officeart/2005/8/layout/hierarchy1"/>
    <dgm:cxn modelId="{414050E6-CCD1-4919-909C-9232C320B2E2}" srcId="{5C64093B-E182-4A2A-90FC-5C0B38606505}" destId="{1A53F5D8-F4F3-410F-B95C-5C0ADEB755D0}" srcOrd="0" destOrd="0" parTransId="{1019E0DF-483D-48E3-924A-629838B12D85}" sibTransId="{C95F058D-199C-4BE9-AB48-8F78CB52BAB4}"/>
    <dgm:cxn modelId="{B96BA3F6-1750-47BD-9F74-D2921A73428E}" type="presOf" srcId="{11EDD93E-0E89-4E87-8D74-5BB173DBA770}" destId="{1B8BE8A9-AC5D-4BD2-A632-083C106505AB}" srcOrd="0" destOrd="0" presId="urn:microsoft.com/office/officeart/2005/8/layout/hierarchy1"/>
    <dgm:cxn modelId="{D0B24501-D7A3-4123-AEA0-BE07104C33E7}" type="presParOf" srcId="{05546437-7927-440F-85B3-19D6B7FF4A20}" destId="{E7F60522-A4AD-42E0-9404-AEC5123F3D24}" srcOrd="0" destOrd="0" presId="urn:microsoft.com/office/officeart/2005/8/layout/hierarchy1"/>
    <dgm:cxn modelId="{5DE8266E-3260-46B6-8098-A10C87CA3ED0}" type="presParOf" srcId="{E7F60522-A4AD-42E0-9404-AEC5123F3D24}" destId="{3060531A-BC6E-4CAE-939A-E4161C10E92F}" srcOrd="0" destOrd="0" presId="urn:microsoft.com/office/officeart/2005/8/layout/hierarchy1"/>
    <dgm:cxn modelId="{1CCF1B74-9F1A-47A9-B900-BC42C741F9EE}" type="presParOf" srcId="{3060531A-BC6E-4CAE-939A-E4161C10E92F}" destId="{4B52034E-7A9D-49F4-84B8-E7F8298F3DB1}" srcOrd="0" destOrd="0" presId="urn:microsoft.com/office/officeart/2005/8/layout/hierarchy1"/>
    <dgm:cxn modelId="{4EA46332-4B25-4499-B0AD-F881F1812639}" type="presParOf" srcId="{3060531A-BC6E-4CAE-939A-E4161C10E92F}" destId="{2928A85D-95EE-4A28-9296-56F55C384A0C}" srcOrd="1" destOrd="0" presId="urn:microsoft.com/office/officeart/2005/8/layout/hierarchy1"/>
    <dgm:cxn modelId="{8BA966FF-0DB4-4F8F-B47E-67AAA98F92DE}" type="presParOf" srcId="{E7F60522-A4AD-42E0-9404-AEC5123F3D24}" destId="{40C26D1B-449A-4A01-A8FE-FA4440DD68BF}" srcOrd="1" destOrd="0" presId="urn:microsoft.com/office/officeart/2005/8/layout/hierarchy1"/>
    <dgm:cxn modelId="{48FC3877-5019-4899-B132-66FA3E11D9E3}" type="presParOf" srcId="{40C26D1B-449A-4A01-A8FE-FA4440DD68BF}" destId="{736D2A79-F647-4591-A110-0B0DF2C92D45}" srcOrd="0" destOrd="0" presId="urn:microsoft.com/office/officeart/2005/8/layout/hierarchy1"/>
    <dgm:cxn modelId="{4B386A04-C9C7-4E8E-9574-C162D5B7501F}" type="presParOf" srcId="{40C26D1B-449A-4A01-A8FE-FA4440DD68BF}" destId="{E02ECE92-B7A4-4171-A400-71FD440BF004}" srcOrd="1" destOrd="0" presId="urn:microsoft.com/office/officeart/2005/8/layout/hierarchy1"/>
    <dgm:cxn modelId="{872380B5-790C-4633-BD66-E86CA03F8A60}" type="presParOf" srcId="{E02ECE92-B7A4-4171-A400-71FD440BF004}" destId="{3540E836-4937-4FC9-98BB-C0E3F8D38DD3}" srcOrd="0" destOrd="0" presId="urn:microsoft.com/office/officeart/2005/8/layout/hierarchy1"/>
    <dgm:cxn modelId="{C1A7132D-94CA-4A78-AFDF-95A70FA73825}" type="presParOf" srcId="{3540E836-4937-4FC9-98BB-C0E3F8D38DD3}" destId="{AF94CF29-220E-4AD0-A9CC-8B95DF6EEA21}" srcOrd="0" destOrd="0" presId="urn:microsoft.com/office/officeart/2005/8/layout/hierarchy1"/>
    <dgm:cxn modelId="{6530EC1A-8569-493D-A495-C3FD70C592E1}" type="presParOf" srcId="{3540E836-4937-4FC9-98BB-C0E3F8D38DD3}" destId="{2F214F00-47FA-491F-8995-2D832B710C49}" srcOrd="1" destOrd="0" presId="urn:microsoft.com/office/officeart/2005/8/layout/hierarchy1"/>
    <dgm:cxn modelId="{BAFBC457-9012-4AA9-A18D-F9964B72262F}" type="presParOf" srcId="{E02ECE92-B7A4-4171-A400-71FD440BF004}" destId="{C1C246D6-10F8-4387-A077-09FBBA0DB2CA}" srcOrd="1" destOrd="0" presId="urn:microsoft.com/office/officeart/2005/8/layout/hierarchy1"/>
    <dgm:cxn modelId="{F5AAE4F6-6333-4672-8C19-C61F4778960B}" type="presParOf" srcId="{C1C246D6-10F8-4387-A077-09FBBA0DB2CA}" destId="{1B8BE8A9-AC5D-4BD2-A632-083C106505AB}" srcOrd="0" destOrd="0" presId="urn:microsoft.com/office/officeart/2005/8/layout/hierarchy1"/>
    <dgm:cxn modelId="{56018046-BC73-4AAD-904C-D2A9FF22D913}" type="presParOf" srcId="{C1C246D6-10F8-4387-A077-09FBBA0DB2CA}" destId="{2B7B8FB8-9B3F-4376-AAA4-99C3C5A2D573}" srcOrd="1" destOrd="0" presId="urn:microsoft.com/office/officeart/2005/8/layout/hierarchy1"/>
    <dgm:cxn modelId="{DD2D34EF-D2E2-4B40-BC72-3C2C04835B01}" type="presParOf" srcId="{2B7B8FB8-9B3F-4376-AAA4-99C3C5A2D573}" destId="{74DE1B99-CC85-47B4-BBF2-557C78F5E162}" srcOrd="0" destOrd="0" presId="urn:microsoft.com/office/officeart/2005/8/layout/hierarchy1"/>
    <dgm:cxn modelId="{C9E31E2F-EC6D-4F51-9740-9B94AF3F67A7}" type="presParOf" srcId="{74DE1B99-CC85-47B4-BBF2-557C78F5E162}" destId="{59CC5B5A-21BD-4D31-8490-5ED5FECB219E}" srcOrd="0" destOrd="0" presId="urn:microsoft.com/office/officeart/2005/8/layout/hierarchy1"/>
    <dgm:cxn modelId="{B037E6BA-B27B-4AAF-B661-F9C77DC55AAB}" type="presParOf" srcId="{74DE1B99-CC85-47B4-BBF2-557C78F5E162}" destId="{3EC0B7D7-7EC5-44DD-ABBD-D051435712AD}" srcOrd="1" destOrd="0" presId="urn:microsoft.com/office/officeart/2005/8/layout/hierarchy1"/>
    <dgm:cxn modelId="{22490B4F-CD72-4188-86D1-E660A639A8AE}" type="presParOf" srcId="{2B7B8FB8-9B3F-4376-AAA4-99C3C5A2D573}" destId="{2A2F0275-0A5D-46B7-AC59-4521857D2BB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955E95-7D68-4D4B-844C-F74EB34C801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TW" altLang="en-US"/>
        </a:p>
      </dgm:t>
    </dgm:pt>
    <dgm:pt modelId="{DE0808D5-339D-4269-BC3A-70B00BE09AF9}">
      <dgm:prSet phldrT="[文字]"/>
      <dgm:spPr/>
      <dgm:t>
        <a:bodyPr/>
        <a:lstStyle/>
        <a:p>
          <a:r>
            <a:rPr lang="en-US" altLang="zh-TW" dirty="0"/>
            <a:t>Index.js</a:t>
          </a:r>
          <a:endParaRPr lang="zh-TW" altLang="en-US" dirty="0"/>
        </a:p>
      </dgm:t>
    </dgm:pt>
    <dgm:pt modelId="{26860315-A85A-4817-94C8-F471C64D1B2C}" type="parTrans" cxnId="{FE5653C9-11C2-4B15-BB02-D06DA2689816}">
      <dgm:prSet/>
      <dgm:spPr/>
      <dgm:t>
        <a:bodyPr/>
        <a:lstStyle/>
        <a:p>
          <a:endParaRPr lang="zh-TW" altLang="en-US"/>
        </a:p>
      </dgm:t>
    </dgm:pt>
    <dgm:pt modelId="{61F79A0E-1D3E-46F8-9023-5B8E439D7457}" type="sibTrans" cxnId="{FE5653C9-11C2-4B15-BB02-D06DA2689816}">
      <dgm:prSet/>
      <dgm:spPr/>
      <dgm:t>
        <a:bodyPr/>
        <a:lstStyle/>
        <a:p>
          <a:endParaRPr lang="zh-TW" altLang="en-US"/>
        </a:p>
      </dgm:t>
    </dgm:pt>
    <dgm:pt modelId="{7C11A9EE-9B00-43F8-B845-A113625F18E8}">
      <dgm:prSet phldrT="[文字]"/>
      <dgm:spPr/>
      <dgm:t>
        <a:bodyPr/>
        <a:lstStyle/>
        <a:p>
          <a:r>
            <a:rPr lang="en-US" altLang="zh-TW" dirty="0"/>
            <a:t>colorpicker.js</a:t>
          </a:r>
          <a:endParaRPr lang="zh-TW" altLang="en-US" dirty="0"/>
        </a:p>
      </dgm:t>
    </dgm:pt>
    <dgm:pt modelId="{66E02CD5-387C-4BC3-9815-4769BE715236}" type="parTrans" cxnId="{C8981E69-61FB-4046-95DF-64C243FF0717}">
      <dgm:prSet/>
      <dgm:spPr/>
      <dgm:t>
        <a:bodyPr/>
        <a:lstStyle/>
        <a:p>
          <a:endParaRPr lang="zh-TW" altLang="en-US"/>
        </a:p>
      </dgm:t>
    </dgm:pt>
    <dgm:pt modelId="{EC200E6F-5117-4369-B016-DAE2D205C1EE}" type="sibTrans" cxnId="{C8981E69-61FB-4046-95DF-64C243FF0717}">
      <dgm:prSet/>
      <dgm:spPr/>
      <dgm:t>
        <a:bodyPr/>
        <a:lstStyle/>
        <a:p>
          <a:endParaRPr lang="zh-TW" altLang="en-US"/>
        </a:p>
      </dgm:t>
    </dgm:pt>
    <dgm:pt modelId="{EB775609-88E7-4C85-8469-9F86414FA8E0}">
      <dgm:prSet phldrT="[文字]"/>
      <dgm:spPr/>
      <dgm:t>
        <a:bodyPr/>
        <a:lstStyle/>
        <a:p>
          <a:r>
            <a:rPr lang="en-US" altLang="zh-TW" dirty="0"/>
            <a:t>NumberRecognition.js</a:t>
          </a:r>
          <a:endParaRPr lang="zh-TW" altLang="en-US" dirty="0"/>
        </a:p>
      </dgm:t>
    </dgm:pt>
    <dgm:pt modelId="{CB91D1AD-98FD-4408-9717-47621904FFEF}" type="parTrans" cxnId="{DFD9E036-26DE-42D6-888E-D8D5D7F221C1}">
      <dgm:prSet/>
      <dgm:spPr/>
      <dgm:t>
        <a:bodyPr/>
        <a:lstStyle/>
        <a:p>
          <a:endParaRPr lang="zh-TW" altLang="en-US"/>
        </a:p>
      </dgm:t>
    </dgm:pt>
    <dgm:pt modelId="{56ABEBBC-D8C4-43F6-A583-393E52A18E33}" type="sibTrans" cxnId="{DFD9E036-26DE-42D6-888E-D8D5D7F221C1}">
      <dgm:prSet/>
      <dgm:spPr/>
      <dgm:t>
        <a:bodyPr/>
        <a:lstStyle/>
        <a:p>
          <a:endParaRPr lang="zh-TW" altLang="en-US"/>
        </a:p>
      </dgm:t>
    </dgm:pt>
    <dgm:pt modelId="{6303BFBD-5D57-449A-B320-C767B1319F65}">
      <dgm:prSet phldrT="[文字]"/>
      <dgm:spPr/>
      <dgm:t>
        <a:bodyPr/>
        <a:lstStyle/>
        <a:p>
          <a:r>
            <a:rPr lang="en-US" altLang="zh-TW" dirty="0"/>
            <a:t>drawable_canvas.js</a:t>
          </a:r>
          <a:endParaRPr lang="zh-TW" altLang="en-US" dirty="0"/>
        </a:p>
      </dgm:t>
    </dgm:pt>
    <dgm:pt modelId="{17D0CD41-E1AA-41E8-B419-3EA195971765}" type="parTrans" cxnId="{12046E4C-9790-4864-A37F-84A2E69A8B61}">
      <dgm:prSet/>
      <dgm:spPr/>
      <dgm:t>
        <a:bodyPr/>
        <a:lstStyle/>
        <a:p>
          <a:endParaRPr lang="zh-TW" altLang="en-US"/>
        </a:p>
      </dgm:t>
    </dgm:pt>
    <dgm:pt modelId="{CF7E4769-590E-40B0-87EB-D5E7508301D1}" type="sibTrans" cxnId="{12046E4C-9790-4864-A37F-84A2E69A8B61}">
      <dgm:prSet/>
      <dgm:spPr/>
      <dgm:t>
        <a:bodyPr/>
        <a:lstStyle/>
        <a:p>
          <a:endParaRPr lang="zh-TW" altLang="en-US"/>
        </a:p>
      </dgm:t>
    </dgm:pt>
    <dgm:pt modelId="{BFAE54DB-1ECF-4030-BEB0-611A4B80BFD0}" type="pres">
      <dgm:prSet presAssocID="{53955E95-7D68-4D4B-844C-F74EB34C801C}" presName="hierChild1" presStyleCnt="0">
        <dgm:presLayoutVars>
          <dgm:chPref val="1"/>
          <dgm:dir/>
          <dgm:animOne val="branch"/>
          <dgm:animLvl val="lvl"/>
          <dgm:resizeHandles/>
        </dgm:presLayoutVars>
      </dgm:prSet>
      <dgm:spPr/>
    </dgm:pt>
    <dgm:pt modelId="{44ED7721-6B03-4CE7-9171-5909C31F434F}" type="pres">
      <dgm:prSet presAssocID="{DE0808D5-339D-4269-BC3A-70B00BE09AF9}" presName="hierRoot1" presStyleCnt="0"/>
      <dgm:spPr/>
    </dgm:pt>
    <dgm:pt modelId="{DA8AE9E8-598D-4CCB-8B57-19E7FE54EE1B}" type="pres">
      <dgm:prSet presAssocID="{DE0808D5-339D-4269-BC3A-70B00BE09AF9}" presName="composite" presStyleCnt="0"/>
      <dgm:spPr/>
    </dgm:pt>
    <dgm:pt modelId="{ACC642DD-A231-44B0-A0C6-32DCA6057C0F}" type="pres">
      <dgm:prSet presAssocID="{DE0808D5-339D-4269-BC3A-70B00BE09AF9}" presName="background" presStyleLbl="node0" presStyleIdx="0" presStyleCnt="1"/>
      <dgm:spPr/>
    </dgm:pt>
    <dgm:pt modelId="{C1FD368C-F1D9-46E4-8B9A-D6B7F94C450C}" type="pres">
      <dgm:prSet presAssocID="{DE0808D5-339D-4269-BC3A-70B00BE09AF9}" presName="text" presStyleLbl="fgAcc0" presStyleIdx="0" presStyleCnt="1">
        <dgm:presLayoutVars>
          <dgm:chPref val="3"/>
        </dgm:presLayoutVars>
      </dgm:prSet>
      <dgm:spPr/>
    </dgm:pt>
    <dgm:pt modelId="{1724BAF7-C020-4203-AC38-C1A5B5AD26AC}" type="pres">
      <dgm:prSet presAssocID="{DE0808D5-339D-4269-BC3A-70B00BE09AF9}" presName="hierChild2" presStyleCnt="0"/>
      <dgm:spPr/>
    </dgm:pt>
    <dgm:pt modelId="{DE0D73E8-D4A6-4846-B9AA-F208F5E24F59}" type="pres">
      <dgm:prSet presAssocID="{66E02CD5-387C-4BC3-9815-4769BE715236}" presName="Name10" presStyleLbl="parChTrans1D2" presStyleIdx="0" presStyleCnt="2"/>
      <dgm:spPr/>
    </dgm:pt>
    <dgm:pt modelId="{428B236A-84AB-4AAF-99C1-0B22594512C6}" type="pres">
      <dgm:prSet presAssocID="{7C11A9EE-9B00-43F8-B845-A113625F18E8}" presName="hierRoot2" presStyleCnt="0"/>
      <dgm:spPr/>
    </dgm:pt>
    <dgm:pt modelId="{B438914F-F296-4206-B46F-A8C3C0EE13FB}" type="pres">
      <dgm:prSet presAssocID="{7C11A9EE-9B00-43F8-B845-A113625F18E8}" presName="composite2" presStyleCnt="0"/>
      <dgm:spPr/>
    </dgm:pt>
    <dgm:pt modelId="{20A903B3-FDC2-4DA7-BF2B-DF8D95D29C2E}" type="pres">
      <dgm:prSet presAssocID="{7C11A9EE-9B00-43F8-B845-A113625F18E8}" presName="background2" presStyleLbl="node2" presStyleIdx="0" presStyleCnt="2"/>
      <dgm:spPr/>
    </dgm:pt>
    <dgm:pt modelId="{6FEF2EE2-173B-4523-A179-918ADBB2D3DB}" type="pres">
      <dgm:prSet presAssocID="{7C11A9EE-9B00-43F8-B845-A113625F18E8}" presName="text2" presStyleLbl="fgAcc2" presStyleIdx="0" presStyleCnt="2">
        <dgm:presLayoutVars>
          <dgm:chPref val="3"/>
        </dgm:presLayoutVars>
      </dgm:prSet>
      <dgm:spPr/>
    </dgm:pt>
    <dgm:pt modelId="{00B38DBF-E6A3-46B5-92C6-2FF96311A5FE}" type="pres">
      <dgm:prSet presAssocID="{7C11A9EE-9B00-43F8-B845-A113625F18E8}" presName="hierChild3" presStyleCnt="0"/>
      <dgm:spPr/>
    </dgm:pt>
    <dgm:pt modelId="{851571F9-E92C-4890-8969-461DD7D038B1}" type="pres">
      <dgm:prSet presAssocID="{CB91D1AD-98FD-4408-9717-47621904FFEF}" presName="Name10" presStyleLbl="parChTrans1D2" presStyleIdx="1" presStyleCnt="2"/>
      <dgm:spPr/>
    </dgm:pt>
    <dgm:pt modelId="{4F64B78B-8C3E-4D02-A170-8994F9088746}" type="pres">
      <dgm:prSet presAssocID="{EB775609-88E7-4C85-8469-9F86414FA8E0}" presName="hierRoot2" presStyleCnt="0"/>
      <dgm:spPr/>
    </dgm:pt>
    <dgm:pt modelId="{57B2878A-EF3D-4D34-9E6B-A7A8BB5EC10E}" type="pres">
      <dgm:prSet presAssocID="{EB775609-88E7-4C85-8469-9F86414FA8E0}" presName="composite2" presStyleCnt="0"/>
      <dgm:spPr/>
    </dgm:pt>
    <dgm:pt modelId="{45E788E1-78DA-4938-9141-B6C54B46D1E6}" type="pres">
      <dgm:prSet presAssocID="{EB775609-88E7-4C85-8469-9F86414FA8E0}" presName="background2" presStyleLbl="node2" presStyleIdx="1" presStyleCnt="2"/>
      <dgm:spPr/>
    </dgm:pt>
    <dgm:pt modelId="{B9F298A7-FF38-4A13-915B-C26950EFB5AB}" type="pres">
      <dgm:prSet presAssocID="{EB775609-88E7-4C85-8469-9F86414FA8E0}" presName="text2" presStyleLbl="fgAcc2" presStyleIdx="1" presStyleCnt="2">
        <dgm:presLayoutVars>
          <dgm:chPref val="3"/>
        </dgm:presLayoutVars>
      </dgm:prSet>
      <dgm:spPr/>
    </dgm:pt>
    <dgm:pt modelId="{D86A31D4-90A2-4F7A-9A56-5C31E90EFC7A}" type="pres">
      <dgm:prSet presAssocID="{EB775609-88E7-4C85-8469-9F86414FA8E0}" presName="hierChild3" presStyleCnt="0"/>
      <dgm:spPr/>
    </dgm:pt>
    <dgm:pt modelId="{2059F58B-1255-4015-9CCB-988A31533327}" type="pres">
      <dgm:prSet presAssocID="{17D0CD41-E1AA-41E8-B419-3EA195971765}" presName="Name17" presStyleLbl="parChTrans1D3" presStyleIdx="0" presStyleCnt="1"/>
      <dgm:spPr/>
    </dgm:pt>
    <dgm:pt modelId="{2EB8C2BD-CE46-4181-B118-3D7414E2A712}" type="pres">
      <dgm:prSet presAssocID="{6303BFBD-5D57-449A-B320-C767B1319F65}" presName="hierRoot3" presStyleCnt="0"/>
      <dgm:spPr/>
    </dgm:pt>
    <dgm:pt modelId="{4A03E3EB-31CD-490F-83AB-F1450B28F785}" type="pres">
      <dgm:prSet presAssocID="{6303BFBD-5D57-449A-B320-C767B1319F65}" presName="composite3" presStyleCnt="0"/>
      <dgm:spPr/>
    </dgm:pt>
    <dgm:pt modelId="{2DA6253B-5B6C-4BE9-A738-A6A6BB5FE1E8}" type="pres">
      <dgm:prSet presAssocID="{6303BFBD-5D57-449A-B320-C767B1319F65}" presName="background3" presStyleLbl="node3" presStyleIdx="0" presStyleCnt="1"/>
      <dgm:spPr/>
    </dgm:pt>
    <dgm:pt modelId="{3A2CAAF0-F291-430A-BC32-38CFC14012A4}" type="pres">
      <dgm:prSet presAssocID="{6303BFBD-5D57-449A-B320-C767B1319F65}" presName="text3" presStyleLbl="fgAcc3" presStyleIdx="0" presStyleCnt="1">
        <dgm:presLayoutVars>
          <dgm:chPref val="3"/>
        </dgm:presLayoutVars>
      </dgm:prSet>
      <dgm:spPr/>
    </dgm:pt>
    <dgm:pt modelId="{C1E86752-2A8F-4A5E-A104-4B903D645685}" type="pres">
      <dgm:prSet presAssocID="{6303BFBD-5D57-449A-B320-C767B1319F65}" presName="hierChild4" presStyleCnt="0"/>
      <dgm:spPr/>
    </dgm:pt>
  </dgm:ptLst>
  <dgm:cxnLst>
    <dgm:cxn modelId="{F7A32D10-2B68-47F7-9480-939A0675C8C6}" type="presOf" srcId="{6303BFBD-5D57-449A-B320-C767B1319F65}" destId="{3A2CAAF0-F291-430A-BC32-38CFC14012A4}" srcOrd="0" destOrd="0" presId="urn:microsoft.com/office/officeart/2005/8/layout/hierarchy1"/>
    <dgm:cxn modelId="{DFD9E036-26DE-42D6-888E-D8D5D7F221C1}" srcId="{DE0808D5-339D-4269-BC3A-70B00BE09AF9}" destId="{EB775609-88E7-4C85-8469-9F86414FA8E0}" srcOrd="1" destOrd="0" parTransId="{CB91D1AD-98FD-4408-9717-47621904FFEF}" sibTransId="{56ABEBBC-D8C4-43F6-A583-393E52A18E33}"/>
    <dgm:cxn modelId="{B095E764-26F6-4A4A-8ECB-C138719735A7}" type="presOf" srcId="{DE0808D5-339D-4269-BC3A-70B00BE09AF9}" destId="{C1FD368C-F1D9-46E4-8B9A-D6B7F94C450C}" srcOrd="0" destOrd="0" presId="urn:microsoft.com/office/officeart/2005/8/layout/hierarchy1"/>
    <dgm:cxn modelId="{C8981E69-61FB-4046-95DF-64C243FF0717}" srcId="{DE0808D5-339D-4269-BC3A-70B00BE09AF9}" destId="{7C11A9EE-9B00-43F8-B845-A113625F18E8}" srcOrd="0" destOrd="0" parTransId="{66E02CD5-387C-4BC3-9815-4769BE715236}" sibTransId="{EC200E6F-5117-4369-B016-DAE2D205C1EE}"/>
    <dgm:cxn modelId="{4316B56B-883C-4608-A460-93EFA8BD7622}" type="presOf" srcId="{7C11A9EE-9B00-43F8-B845-A113625F18E8}" destId="{6FEF2EE2-173B-4523-A179-918ADBB2D3DB}" srcOrd="0" destOrd="0" presId="urn:microsoft.com/office/officeart/2005/8/layout/hierarchy1"/>
    <dgm:cxn modelId="{12046E4C-9790-4864-A37F-84A2E69A8B61}" srcId="{EB775609-88E7-4C85-8469-9F86414FA8E0}" destId="{6303BFBD-5D57-449A-B320-C767B1319F65}" srcOrd="0" destOrd="0" parTransId="{17D0CD41-E1AA-41E8-B419-3EA195971765}" sibTransId="{CF7E4769-590E-40B0-87EB-D5E7508301D1}"/>
    <dgm:cxn modelId="{CE275057-A158-4FE0-8B37-6480DF58F7F0}" type="presOf" srcId="{EB775609-88E7-4C85-8469-9F86414FA8E0}" destId="{B9F298A7-FF38-4A13-915B-C26950EFB5AB}" srcOrd="0" destOrd="0" presId="urn:microsoft.com/office/officeart/2005/8/layout/hierarchy1"/>
    <dgm:cxn modelId="{836DD257-79AB-43D0-993D-DD29B4A9637F}" type="presOf" srcId="{CB91D1AD-98FD-4408-9717-47621904FFEF}" destId="{851571F9-E92C-4890-8969-461DD7D038B1}" srcOrd="0" destOrd="0" presId="urn:microsoft.com/office/officeart/2005/8/layout/hierarchy1"/>
    <dgm:cxn modelId="{25A86F78-27E1-48BF-A00D-E1404C81EC3E}" type="presOf" srcId="{17D0CD41-E1AA-41E8-B419-3EA195971765}" destId="{2059F58B-1255-4015-9CCB-988A31533327}" srcOrd="0" destOrd="0" presId="urn:microsoft.com/office/officeart/2005/8/layout/hierarchy1"/>
    <dgm:cxn modelId="{89031FAD-D01A-4A67-852C-6EAA690E2912}" type="presOf" srcId="{66E02CD5-387C-4BC3-9815-4769BE715236}" destId="{DE0D73E8-D4A6-4846-B9AA-F208F5E24F59}" srcOrd="0" destOrd="0" presId="urn:microsoft.com/office/officeart/2005/8/layout/hierarchy1"/>
    <dgm:cxn modelId="{FE5653C9-11C2-4B15-BB02-D06DA2689816}" srcId="{53955E95-7D68-4D4B-844C-F74EB34C801C}" destId="{DE0808D5-339D-4269-BC3A-70B00BE09AF9}" srcOrd="0" destOrd="0" parTransId="{26860315-A85A-4817-94C8-F471C64D1B2C}" sibTransId="{61F79A0E-1D3E-46F8-9023-5B8E439D7457}"/>
    <dgm:cxn modelId="{40A5EEC9-9504-4D62-90B0-FFF937D40CDD}" type="presOf" srcId="{53955E95-7D68-4D4B-844C-F74EB34C801C}" destId="{BFAE54DB-1ECF-4030-BEB0-611A4B80BFD0}" srcOrd="0" destOrd="0" presId="urn:microsoft.com/office/officeart/2005/8/layout/hierarchy1"/>
    <dgm:cxn modelId="{46F2C52B-4EE9-468B-9E58-937DB11986CA}" type="presParOf" srcId="{BFAE54DB-1ECF-4030-BEB0-611A4B80BFD0}" destId="{44ED7721-6B03-4CE7-9171-5909C31F434F}" srcOrd="0" destOrd="0" presId="urn:microsoft.com/office/officeart/2005/8/layout/hierarchy1"/>
    <dgm:cxn modelId="{E8441B05-E8D5-420A-BD0C-D20DC79FA2EE}" type="presParOf" srcId="{44ED7721-6B03-4CE7-9171-5909C31F434F}" destId="{DA8AE9E8-598D-4CCB-8B57-19E7FE54EE1B}" srcOrd="0" destOrd="0" presId="urn:microsoft.com/office/officeart/2005/8/layout/hierarchy1"/>
    <dgm:cxn modelId="{36293DE8-9CE4-4396-BBF4-E37F7F1313B1}" type="presParOf" srcId="{DA8AE9E8-598D-4CCB-8B57-19E7FE54EE1B}" destId="{ACC642DD-A231-44B0-A0C6-32DCA6057C0F}" srcOrd="0" destOrd="0" presId="urn:microsoft.com/office/officeart/2005/8/layout/hierarchy1"/>
    <dgm:cxn modelId="{6768BCDB-87AF-49B6-A016-C62F371A3EBA}" type="presParOf" srcId="{DA8AE9E8-598D-4CCB-8B57-19E7FE54EE1B}" destId="{C1FD368C-F1D9-46E4-8B9A-D6B7F94C450C}" srcOrd="1" destOrd="0" presId="urn:microsoft.com/office/officeart/2005/8/layout/hierarchy1"/>
    <dgm:cxn modelId="{5C02751E-38B0-4654-8881-277B450F99C6}" type="presParOf" srcId="{44ED7721-6B03-4CE7-9171-5909C31F434F}" destId="{1724BAF7-C020-4203-AC38-C1A5B5AD26AC}" srcOrd="1" destOrd="0" presId="urn:microsoft.com/office/officeart/2005/8/layout/hierarchy1"/>
    <dgm:cxn modelId="{9944FC95-2327-40F7-B20F-70422D705442}" type="presParOf" srcId="{1724BAF7-C020-4203-AC38-C1A5B5AD26AC}" destId="{DE0D73E8-D4A6-4846-B9AA-F208F5E24F59}" srcOrd="0" destOrd="0" presId="urn:microsoft.com/office/officeart/2005/8/layout/hierarchy1"/>
    <dgm:cxn modelId="{280E0A87-BCCD-4ABD-A570-6E3A9CF6FF77}" type="presParOf" srcId="{1724BAF7-C020-4203-AC38-C1A5B5AD26AC}" destId="{428B236A-84AB-4AAF-99C1-0B22594512C6}" srcOrd="1" destOrd="0" presId="urn:microsoft.com/office/officeart/2005/8/layout/hierarchy1"/>
    <dgm:cxn modelId="{E16F0448-4BD6-4D0C-B1B0-4FA3F8F2A7A5}" type="presParOf" srcId="{428B236A-84AB-4AAF-99C1-0B22594512C6}" destId="{B438914F-F296-4206-B46F-A8C3C0EE13FB}" srcOrd="0" destOrd="0" presId="urn:microsoft.com/office/officeart/2005/8/layout/hierarchy1"/>
    <dgm:cxn modelId="{F047BA5A-9C41-4856-ACD3-93E3A37AC4CD}" type="presParOf" srcId="{B438914F-F296-4206-B46F-A8C3C0EE13FB}" destId="{20A903B3-FDC2-4DA7-BF2B-DF8D95D29C2E}" srcOrd="0" destOrd="0" presId="urn:microsoft.com/office/officeart/2005/8/layout/hierarchy1"/>
    <dgm:cxn modelId="{B208D2A2-0221-4BE4-8C32-0954771C0B6B}" type="presParOf" srcId="{B438914F-F296-4206-B46F-A8C3C0EE13FB}" destId="{6FEF2EE2-173B-4523-A179-918ADBB2D3DB}" srcOrd="1" destOrd="0" presId="urn:microsoft.com/office/officeart/2005/8/layout/hierarchy1"/>
    <dgm:cxn modelId="{B67AFFDB-1A61-485E-B931-EAC11A7072FE}" type="presParOf" srcId="{428B236A-84AB-4AAF-99C1-0B22594512C6}" destId="{00B38DBF-E6A3-46B5-92C6-2FF96311A5FE}" srcOrd="1" destOrd="0" presId="urn:microsoft.com/office/officeart/2005/8/layout/hierarchy1"/>
    <dgm:cxn modelId="{15197EC4-1284-4A42-99E0-7EAB7B2892EF}" type="presParOf" srcId="{1724BAF7-C020-4203-AC38-C1A5B5AD26AC}" destId="{851571F9-E92C-4890-8969-461DD7D038B1}" srcOrd="2" destOrd="0" presId="urn:microsoft.com/office/officeart/2005/8/layout/hierarchy1"/>
    <dgm:cxn modelId="{E215B052-1361-4C12-BD15-46B4610952F4}" type="presParOf" srcId="{1724BAF7-C020-4203-AC38-C1A5B5AD26AC}" destId="{4F64B78B-8C3E-4D02-A170-8994F9088746}" srcOrd="3" destOrd="0" presId="urn:microsoft.com/office/officeart/2005/8/layout/hierarchy1"/>
    <dgm:cxn modelId="{8A5D33AE-ADB1-420D-8DF7-EF410ABB49D1}" type="presParOf" srcId="{4F64B78B-8C3E-4D02-A170-8994F9088746}" destId="{57B2878A-EF3D-4D34-9E6B-A7A8BB5EC10E}" srcOrd="0" destOrd="0" presId="urn:microsoft.com/office/officeart/2005/8/layout/hierarchy1"/>
    <dgm:cxn modelId="{36B89799-8A35-4DFE-8C05-29582D91B920}" type="presParOf" srcId="{57B2878A-EF3D-4D34-9E6B-A7A8BB5EC10E}" destId="{45E788E1-78DA-4938-9141-B6C54B46D1E6}" srcOrd="0" destOrd="0" presId="urn:microsoft.com/office/officeart/2005/8/layout/hierarchy1"/>
    <dgm:cxn modelId="{B3EBA15E-09A4-4703-9915-A2F03F719C3E}" type="presParOf" srcId="{57B2878A-EF3D-4D34-9E6B-A7A8BB5EC10E}" destId="{B9F298A7-FF38-4A13-915B-C26950EFB5AB}" srcOrd="1" destOrd="0" presId="urn:microsoft.com/office/officeart/2005/8/layout/hierarchy1"/>
    <dgm:cxn modelId="{95A3D664-1030-451A-9ED9-6F3FEA135F21}" type="presParOf" srcId="{4F64B78B-8C3E-4D02-A170-8994F9088746}" destId="{D86A31D4-90A2-4F7A-9A56-5C31E90EFC7A}" srcOrd="1" destOrd="0" presId="urn:microsoft.com/office/officeart/2005/8/layout/hierarchy1"/>
    <dgm:cxn modelId="{457679D4-AA6C-4934-9586-BC53296BD240}" type="presParOf" srcId="{D86A31D4-90A2-4F7A-9A56-5C31E90EFC7A}" destId="{2059F58B-1255-4015-9CCB-988A31533327}" srcOrd="0" destOrd="0" presId="urn:microsoft.com/office/officeart/2005/8/layout/hierarchy1"/>
    <dgm:cxn modelId="{98CB133F-1603-47CA-AB0A-3473EC10C310}" type="presParOf" srcId="{D86A31D4-90A2-4F7A-9A56-5C31E90EFC7A}" destId="{2EB8C2BD-CE46-4181-B118-3D7414E2A712}" srcOrd="1" destOrd="0" presId="urn:microsoft.com/office/officeart/2005/8/layout/hierarchy1"/>
    <dgm:cxn modelId="{F974BE1A-55C9-4AE9-9FC6-ABD46733121C}" type="presParOf" srcId="{2EB8C2BD-CE46-4181-B118-3D7414E2A712}" destId="{4A03E3EB-31CD-490F-83AB-F1450B28F785}" srcOrd="0" destOrd="0" presId="urn:microsoft.com/office/officeart/2005/8/layout/hierarchy1"/>
    <dgm:cxn modelId="{1335C5AD-F22C-4B41-839F-915772F096F7}" type="presParOf" srcId="{4A03E3EB-31CD-490F-83AB-F1450B28F785}" destId="{2DA6253B-5B6C-4BE9-A738-A6A6BB5FE1E8}" srcOrd="0" destOrd="0" presId="urn:microsoft.com/office/officeart/2005/8/layout/hierarchy1"/>
    <dgm:cxn modelId="{69B37A1A-9C5A-4ABB-BFAD-42738FEFAA8E}" type="presParOf" srcId="{4A03E3EB-31CD-490F-83AB-F1450B28F785}" destId="{3A2CAAF0-F291-430A-BC32-38CFC14012A4}" srcOrd="1" destOrd="0" presId="urn:microsoft.com/office/officeart/2005/8/layout/hierarchy1"/>
    <dgm:cxn modelId="{16E2CCB1-5040-4F7E-AA54-73AAAC84BCF2}" type="presParOf" srcId="{2EB8C2BD-CE46-4181-B118-3D7414E2A712}" destId="{C1E86752-2A8F-4A5E-A104-4B903D64568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BE8A9-AC5D-4BD2-A632-083C106505AB}">
      <dsp:nvSpPr>
        <dsp:cNvPr id="0" name=""/>
        <dsp:cNvSpPr/>
      </dsp:nvSpPr>
      <dsp:spPr>
        <a:xfrm>
          <a:off x="3902194" y="3262482"/>
          <a:ext cx="91440" cy="607709"/>
        </a:xfrm>
        <a:custGeom>
          <a:avLst/>
          <a:gdLst/>
          <a:ahLst/>
          <a:cxnLst/>
          <a:rect l="0" t="0" r="0" b="0"/>
          <a:pathLst>
            <a:path>
              <a:moveTo>
                <a:pt x="45720" y="0"/>
              </a:moveTo>
              <a:lnTo>
                <a:pt x="45720" y="6077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D2A79-F647-4591-A110-0B0DF2C92D45}">
      <dsp:nvSpPr>
        <dsp:cNvPr id="0" name=""/>
        <dsp:cNvSpPr/>
      </dsp:nvSpPr>
      <dsp:spPr>
        <a:xfrm>
          <a:off x="3902194" y="1327910"/>
          <a:ext cx="91440" cy="607709"/>
        </a:xfrm>
        <a:custGeom>
          <a:avLst/>
          <a:gdLst/>
          <a:ahLst/>
          <a:cxnLst/>
          <a:rect l="0" t="0" r="0" b="0"/>
          <a:pathLst>
            <a:path>
              <a:moveTo>
                <a:pt x="45720" y="0"/>
              </a:moveTo>
              <a:lnTo>
                <a:pt x="45720" y="6077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52034E-7A9D-49F4-84B8-E7F8298F3DB1}">
      <dsp:nvSpPr>
        <dsp:cNvPr id="0" name=""/>
        <dsp:cNvSpPr/>
      </dsp:nvSpPr>
      <dsp:spPr>
        <a:xfrm>
          <a:off x="2903140" y="1048"/>
          <a:ext cx="2089546" cy="1326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8A85D-95EE-4A28-9296-56F55C384A0C}">
      <dsp:nvSpPr>
        <dsp:cNvPr id="0" name=""/>
        <dsp:cNvSpPr/>
      </dsp:nvSpPr>
      <dsp:spPr>
        <a:xfrm>
          <a:off x="3135312" y="221611"/>
          <a:ext cx="2089546" cy="1326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Index.js</a:t>
          </a:r>
          <a:endParaRPr lang="zh-TW" altLang="en-US" sz="1600" kern="1200" dirty="0"/>
        </a:p>
      </dsp:txBody>
      <dsp:txXfrm>
        <a:off x="3174174" y="260473"/>
        <a:ext cx="2011822" cy="1249138"/>
      </dsp:txXfrm>
    </dsp:sp>
    <dsp:sp modelId="{AF94CF29-220E-4AD0-A9CC-8B95DF6EEA21}">
      <dsp:nvSpPr>
        <dsp:cNvPr id="0" name=""/>
        <dsp:cNvSpPr/>
      </dsp:nvSpPr>
      <dsp:spPr>
        <a:xfrm>
          <a:off x="2903140" y="1935620"/>
          <a:ext cx="2089546" cy="1326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214F00-47FA-491F-8995-2D832B710C49}">
      <dsp:nvSpPr>
        <dsp:cNvPr id="0" name=""/>
        <dsp:cNvSpPr/>
      </dsp:nvSpPr>
      <dsp:spPr>
        <a:xfrm>
          <a:off x="3135312" y="2156184"/>
          <a:ext cx="2089546" cy="1326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NumberRecognition.js</a:t>
          </a:r>
          <a:endParaRPr lang="zh-TW" altLang="en-US" sz="1600" kern="1200" dirty="0"/>
        </a:p>
      </dsp:txBody>
      <dsp:txXfrm>
        <a:off x="3174174" y="2195046"/>
        <a:ext cx="2011822" cy="1249138"/>
      </dsp:txXfrm>
    </dsp:sp>
    <dsp:sp modelId="{59CC5B5A-21BD-4D31-8490-5ED5FECB219E}">
      <dsp:nvSpPr>
        <dsp:cNvPr id="0" name=""/>
        <dsp:cNvSpPr/>
      </dsp:nvSpPr>
      <dsp:spPr>
        <a:xfrm>
          <a:off x="2903140" y="3870192"/>
          <a:ext cx="2089546" cy="1326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C0B7D7-7EC5-44DD-ABBD-D051435712AD}">
      <dsp:nvSpPr>
        <dsp:cNvPr id="0" name=""/>
        <dsp:cNvSpPr/>
      </dsp:nvSpPr>
      <dsp:spPr>
        <a:xfrm>
          <a:off x="3135312" y="4090756"/>
          <a:ext cx="2089546" cy="1326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drawable_canvas.js</a:t>
          </a:r>
          <a:endParaRPr lang="zh-TW" altLang="en-US" sz="1600" kern="1200" dirty="0"/>
        </a:p>
      </dsp:txBody>
      <dsp:txXfrm>
        <a:off x="3174174" y="4129618"/>
        <a:ext cx="2011822" cy="124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9F58B-1255-4015-9CCB-988A31533327}">
      <dsp:nvSpPr>
        <dsp:cNvPr id="0" name=""/>
        <dsp:cNvSpPr/>
      </dsp:nvSpPr>
      <dsp:spPr>
        <a:xfrm>
          <a:off x="5179139" y="3262482"/>
          <a:ext cx="91440" cy="607709"/>
        </a:xfrm>
        <a:custGeom>
          <a:avLst/>
          <a:gdLst/>
          <a:ahLst/>
          <a:cxnLst/>
          <a:rect l="0" t="0" r="0" b="0"/>
          <a:pathLst>
            <a:path>
              <a:moveTo>
                <a:pt x="45720" y="0"/>
              </a:moveTo>
              <a:lnTo>
                <a:pt x="45720" y="6077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1571F9-E92C-4890-8969-461DD7D038B1}">
      <dsp:nvSpPr>
        <dsp:cNvPr id="0" name=""/>
        <dsp:cNvSpPr/>
      </dsp:nvSpPr>
      <dsp:spPr>
        <a:xfrm>
          <a:off x="3947914" y="1327910"/>
          <a:ext cx="1276945" cy="607709"/>
        </a:xfrm>
        <a:custGeom>
          <a:avLst/>
          <a:gdLst/>
          <a:ahLst/>
          <a:cxnLst/>
          <a:rect l="0" t="0" r="0" b="0"/>
          <a:pathLst>
            <a:path>
              <a:moveTo>
                <a:pt x="0" y="0"/>
              </a:moveTo>
              <a:lnTo>
                <a:pt x="0" y="414136"/>
              </a:lnTo>
              <a:lnTo>
                <a:pt x="1276945" y="414136"/>
              </a:lnTo>
              <a:lnTo>
                <a:pt x="1276945" y="6077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0D73E8-D4A6-4846-B9AA-F208F5E24F59}">
      <dsp:nvSpPr>
        <dsp:cNvPr id="0" name=""/>
        <dsp:cNvSpPr/>
      </dsp:nvSpPr>
      <dsp:spPr>
        <a:xfrm>
          <a:off x="2670968" y="1327910"/>
          <a:ext cx="1276945" cy="607709"/>
        </a:xfrm>
        <a:custGeom>
          <a:avLst/>
          <a:gdLst/>
          <a:ahLst/>
          <a:cxnLst/>
          <a:rect l="0" t="0" r="0" b="0"/>
          <a:pathLst>
            <a:path>
              <a:moveTo>
                <a:pt x="1276945" y="0"/>
              </a:moveTo>
              <a:lnTo>
                <a:pt x="1276945" y="414136"/>
              </a:lnTo>
              <a:lnTo>
                <a:pt x="0" y="414136"/>
              </a:lnTo>
              <a:lnTo>
                <a:pt x="0" y="6077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C642DD-A231-44B0-A0C6-32DCA6057C0F}">
      <dsp:nvSpPr>
        <dsp:cNvPr id="0" name=""/>
        <dsp:cNvSpPr/>
      </dsp:nvSpPr>
      <dsp:spPr>
        <a:xfrm>
          <a:off x="2903140" y="1048"/>
          <a:ext cx="2089546" cy="1326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D368C-F1D9-46E4-8B9A-D6B7F94C450C}">
      <dsp:nvSpPr>
        <dsp:cNvPr id="0" name=""/>
        <dsp:cNvSpPr/>
      </dsp:nvSpPr>
      <dsp:spPr>
        <a:xfrm>
          <a:off x="3135312" y="221611"/>
          <a:ext cx="2089546" cy="1326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Index.js</a:t>
          </a:r>
          <a:endParaRPr lang="zh-TW" altLang="en-US" sz="1600" kern="1200" dirty="0"/>
        </a:p>
      </dsp:txBody>
      <dsp:txXfrm>
        <a:off x="3174174" y="260473"/>
        <a:ext cx="2011822" cy="1249138"/>
      </dsp:txXfrm>
    </dsp:sp>
    <dsp:sp modelId="{20A903B3-FDC2-4DA7-BF2B-DF8D95D29C2E}">
      <dsp:nvSpPr>
        <dsp:cNvPr id="0" name=""/>
        <dsp:cNvSpPr/>
      </dsp:nvSpPr>
      <dsp:spPr>
        <a:xfrm>
          <a:off x="1626195" y="1935620"/>
          <a:ext cx="2089546" cy="1326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EF2EE2-173B-4523-A179-918ADBB2D3DB}">
      <dsp:nvSpPr>
        <dsp:cNvPr id="0" name=""/>
        <dsp:cNvSpPr/>
      </dsp:nvSpPr>
      <dsp:spPr>
        <a:xfrm>
          <a:off x="1858367" y="2156184"/>
          <a:ext cx="2089546" cy="1326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colorpicker.js</a:t>
          </a:r>
          <a:endParaRPr lang="zh-TW" altLang="en-US" sz="1600" kern="1200" dirty="0"/>
        </a:p>
      </dsp:txBody>
      <dsp:txXfrm>
        <a:off x="1897229" y="2195046"/>
        <a:ext cx="2011822" cy="1249138"/>
      </dsp:txXfrm>
    </dsp:sp>
    <dsp:sp modelId="{45E788E1-78DA-4938-9141-B6C54B46D1E6}">
      <dsp:nvSpPr>
        <dsp:cNvPr id="0" name=""/>
        <dsp:cNvSpPr/>
      </dsp:nvSpPr>
      <dsp:spPr>
        <a:xfrm>
          <a:off x="4180085" y="1935620"/>
          <a:ext cx="2089546" cy="1326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F298A7-FF38-4A13-915B-C26950EFB5AB}">
      <dsp:nvSpPr>
        <dsp:cNvPr id="0" name=""/>
        <dsp:cNvSpPr/>
      </dsp:nvSpPr>
      <dsp:spPr>
        <a:xfrm>
          <a:off x="4412257" y="2156184"/>
          <a:ext cx="2089546" cy="1326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NumberRecognition.js</a:t>
          </a:r>
          <a:endParaRPr lang="zh-TW" altLang="en-US" sz="1600" kern="1200" dirty="0"/>
        </a:p>
      </dsp:txBody>
      <dsp:txXfrm>
        <a:off x="4451119" y="2195046"/>
        <a:ext cx="2011822" cy="1249138"/>
      </dsp:txXfrm>
    </dsp:sp>
    <dsp:sp modelId="{2DA6253B-5B6C-4BE9-A738-A6A6BB5FE1E8}">
      <dsp:nvSpPr>
        <dsp:cNvPr id="0" name=""/>
        <dsp:cNvSpPr/>
      </dsp:nvSpPr>
      <dsp:spPr>
        <a:xfrm>
          <a:off x="4180085" y="3870192"/>
          <a:ext cx="2089546" cy="1326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CAAF0-F291-430A-BC32-38CFC14012A4}">
      <dsp:nvSpPr>
        <dsp:cNvPr id="0" name=""/>
        <dsp:cNvSpPr/>
      </dsp:nvSpPr>
      <dsp:spPr>
        <a:xfrm>
          <a:off x="4412257" y="4090756"/>
          <a:ext cx="2089546" cy="1326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drawable_canvas.js</a:t>
          </a:r>
          <a:endParaRPr lang="zh-TW" altLang="en-US" sz="1600" kern="1200" dirty="0"/>
        </a:p>
      </dsp:txBody>
      <dsp:txXfrm>
        <a:off x="4451119" y="4129618"/>
        <a:ext cx="2011822" cy="12491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6A5FC-01B8-4055-A7E1-E90275D73C50}" type="datetimeFigureOut">
              <a:rPr lang="zh-TW" altLang="en-US" smtClean="0"/>
              <a:t>2023/5/25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B9AB47-EF85-422F-B9D3-AB670184B9DD}" type="slidenum">
              <a:rPr lang="zh-TW" altLang="en-US" smtClean="0"/>
              <a:t>‹#›</a:t>
            </a:fld>
            <a:endParaRPr lang="zh-TW" altLang="en-US"/>
          </a:p>
        </p:txBody>
      </p:sp>
    </p:spTree>
    <p:extLst>
      <p:ext uri="{BB962C8B-B14F-4D97-AF65-F5344CB8AC3E}">
        <p14:creationId xmlns:p14="http://schemas.microsoft.com/office/powerpoint/2010/main" val="2132819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Hello everyone, today we are going to introduce our final project</a:t>
            </a:r>
          </a:p>
          <a:p>
            <a:pPr marL="0" lvl="0" indent="0" algn="l" rtl="0">
              <a:spcBef>
                <a:spcPts val="0"/>
              </a:spcBef>
              <a:spcAft>
                <a:spcPts val="0"/>
              </a:spcAft>
              <a:buNone/>
            </a:pPr>
            <a:r>
              <a:rPr lang="en-US" altLang="zh-TW" dirty="0"/>
              <a:t>Handwriting recognition calculator</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好，接下來我們會介紹我們的期末專題報告，</a:t>
            </a:r>
            <a:r>
              <a:rPr lang="en-US" altLang="zh-TW" dirty="0"/>
              <a:t>(</a:t>
            </a:r>
            <a:r>
              <a:rPr lang="zh-TW" altLang="en-US" dirty="0"/>
              <a:t>自我介紹</a:t>
            </a:r>
            <a:r>
              <a:rPr lang="en-US" altLang="zh-TW" dirty="0"/>
              <a:t>)</a:t>
            </a:r>
            <a:r>
              <a:rPr lang="zh-TW" altLang="en-US" dirty="0"/>
              <a:t>，我們的主題是手寫辨識計算機</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Now let’s talk about painter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7401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First, this is the painter’s flow chart.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can see that index.js has a child component called number recognition.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Then number recognition also has a child component called drawable canvas</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首先這是</a:t>
            </a:r>
            <a:r>
              <a:rPr lang="en-US" altLang="zh-TW" dirty="0"/>
              <a:t>painter</a:t>
            </a:r>
            <a:r>
              <a:rPr lang="zh-TW" altLang="en-US" dirty="0"/>
              <a:t>功能的組件關係圖，可以看到</a:t>
            </a:r>
            <a:r>
              <a:rPr lang="en-US" altLang="zh-TW" dirty="0"/>
              <a:t>index</a:t>
            </a:r>
            <a:r>
              <a:rPr lang="zh-TW" altLang="en-US" dirty="0"/>
              <a:t>有一個子組件</a:t>
            </a:r>
            <a:r>
              <a:rPr lang="en-US" altLang="zh-TW" dirty="0" err="1"/>
              <a:t>NumberRecognition</a:t>
            </a:r>
            <a:r>
              <a:rPr lang="zh-TW" altLang="en-US" dirty="0"/>
              <a:t>，而</a:t>
            </a:r>
            <a:r>
              <a:rPr lang="en-US" altLang="zh-TW" dirty="0" err="1"/>
              <a:t>NumberRecognition</a:t>
            </a:r>
            <a:r>
              <a:rPr lang="zh-TW" altLang="en-US" dirty="0"/>
              <a:t>還有一個子組件</a:t>
            </a:r>
            <a:r>
              <a:rPr lang="en-US" altLang="zh-TW" dirty="0" err="1"/>
              <a:t>drawable_canvas</a:t>
            </a:r>
            <a:endParaRPr lang="en-US" altLang="zh-TW" dirty="0"/>
          </a:p>
        </p:txBody>
      </p:sp>
    </p:spTree>
    <p:extLst>
      <p:ext uri="{BB962C8B-B14F-4D97-AF65-F5344CB8AC3E}">
        <p14:creationId xmlns:p14="http://schemas.microsoft.com/office/powerpoint/2010/main" val="2991730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In the code, I put the five painter figures for choosing. </a:t>
            </a:r>
          </a:p>
          <a:p>
            <a:pPr marL="0" lvl="0" indent="0" algn="l" rtl="0">
              <a:spcBef>
                <a:spcPts val="0"/>
              </a:spcBef>
              <a:spcAft>
                <a:spcPts val="0"/>
              </a:spcAft>
              <a:buNone/>
            </a:pPr>
            <a:r>
              <a:rPr lang="en-US" altLang="zh-TW" dirty="0"/>
              <a:t>When the figure is chosen, we will change the state to the figure we want by function </a:t>
            </a:r>
            <a:r>
              <a:rPr lang="en-US" altLang="zh-TW" dirty="0" err="1"/>
              <a:t>handleclickchange</a:t>
            </a:r>
            <a:endParaRPr lang="en-US" altLang="zh-TW" dirty="0"/>
          </a:p>
          <a:p>
            <a:pPr marL="0" lvl="0" indent="0" algn="l" rtl="0">
              <a:spcBef>
                <a:spcPts val="0"/>
              </a:spcBef>
              <a:spcAft>
                <a:spcPts val="0"/>
              </a:spcAft>
              <a:buNone/>
            </a:pPr>
            <a:r>
              <a:rPr lang="en-US" altLang="zh-TW" dirty="0"/>
              <a:t>Then the state of index.js will be sent to number recognition component as an attribute</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首先我先在</a:t>
            </a:r>
            <a:r>
              <a:rPr lang="en-US" altLang="zh-TW" dirty="0"/>
              <a:t>index.js</a:t>
            </a:r>
            <a:r>
              <a:rPr lang="zh-TW" altLang="en-US" dirty="0"/>
              <a:t>中放置五種畫布筆刷圖案做選擇，而當圖案被選擇時，會藉由</a:t>
            </a:r>
            <a:r>
              <a:rPr lang="en-US" altLang="zh-TW" dirty="0" err="1"/>
              <a:t>handleClickChange</a:t>
            </a:r>
            <a:r>
              <a:rPr lang="zh-TW" altLang="en-US" dirty="0"/>
              <a:t>改變</a:t>
            </a:r>
            <a:r>
              <a:rPr lang="en-US" altLang="zh-TW" dirty="0"/>
              <a:t>state</a:t>
            </a:r>
            <a:r>
              <a:rPr lang="zh-TW" altLang="en-US" dirty="0"/>
              <a:t>到所選擇的圖案，</a:t>
            </a:r>
          </a:p>
          <a:p>
            <a:pPr marL="0" lvl="0" indent="0" algn="l" rtl="0">
              <a:spcBef>
                <a:spcPts val="0"/>
              </a:spcBef>
              <a:spcAft>
                <a:spcPts val="0"/>
              </a:spcAft>
              <a:buNone/>
            </a:pPr>
            <a:r>
              <a:rPr lang="zh-TW" altLang="en-US" dirty="0"/>
              <a:t>而</a:t>
            </a:r>
            <a:r>
              <a:rPr lang="en-US" altLang="zh-TW" dirty="0"/>
              <a:t>index.js</a:t>
            </a:r>
            <a:r>
              <a:rPr lang="zh-TW" altLang="en-US" dirty="0"/>
              <a:t>的</a:t>
            </a:r>
            <a:r>
              <a:rPr lang="en-US" altLang="zh-TW" dirty="0"/>
              <a:t>state</a:t>
            </a:r>
            <a:r>
              <a:rPr lang="zh-TW" altLang="en-US" dirty="0"/>
              <a:t>會傳入</a:t>
            </a:r>
            <a:r>
              <a:rPr lang="en-US" altLang="zh-TW" dirty="0" err="1"/>
              <a:t>NumberRecognition</a:t>
            </a:r>
            <a:r>
              <a:rPr lang="en-US" altLang="zh-TW" dirty="0"/>
              <a:t> </a:t>
            </a:r>
            <a:r>
              <a:rPr lang="en-US" altLang="zh-TW" dirty="0" err="1"/>
              <a:t>componen</a:t>
            </a:r>
            <a:r>
              <a:rPr lang="zh-TW" altLang="en-US" dirty="0"/>
              <a:t>的</a:t>
            </a:r>
            <a:r>
              <a:rPr lang="en-US" altLang="zh-TW" dirty="0"/>
              <a:t>cur</a:t>
            </a:r>
            <a:r>
              <a:rPr lang="zh-TW" altLang="en-US" dirty="0"/>
              <a:t>的 </a:t>
            </a:r>
            <a:r>
              <a:rPr lang="en-US" altLang="zh-TW" dirty="0"/>
              <a:t>attribute</a:t>
            </a:r>
          </a:p>
        </p:txBody>
      </p:sp>
    </p:spTree>
    <p:extLst>
      <p:ext uri="{BB962C8B-B14F-4D97-AF65-F5344CB8AC3E}">
        <p14:creationId xmlns:p14="http://schemas.microsoft.com/office/powerpoint/2010/main" val="3323455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Following the same concept, the figure information will be sent to drawable-canvas component as an attribute</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這個傳入到</a:t>
            </a:r>
            <a:r>
              <a:rPr lang="en-US" altLang="zh-TW" dirty="0"/>
              <a:t>Number-recognition</a:t>
            </a:r>
            <a:r>
              <a:rPr lang="zh-TW" altLang="en-US" dirty="0"/>
              <a:t>的屬性會再被傳入</a:t>
            </a:r>
            <a:r>
              <a:rPr lang="en-US" altLang="zh-TW" dirty="0" err="1"/>
              <a:t>DrawableCanvas</a:t>
            </a:r>
            <a:r>
              <a:rPr lang="en-US" altLang="zh-TW" dirty="0"/>
              <a:t> component </a:t>
            </a:r>
            <a:r>
              <a:rPr lang="zh-TW" altLang="en-US" dirty="0"/>
              <a:t>的</a:t>
            </a:r>
            <a:r>
              <a:rPr lang="en-US" altLang="zh-TW" dirty="0"/>
              <a:t>cur attribute</a:t>
            </a:r>
          </a:p>
        </p:txBody>
      </p:sp>
    </p:spTree>
    <p:extLst>
      <p:ext uri="{BB962C8B-B14F-4D97-AF65-F5344CB8AC3E}">
        <p14:creationId xmlns:p14="http://schemas.microsoft.com/office/powerpoint/2010/main" val="1321636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Then, we can set the figure information in our drawable-canvas component</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這時候，我們的畫布筆刷圖案就被傳到我們的畫布組件，我們便可以將該圖案設置成筆刷</a:t>
            </a:r>
          </a:p>
        </p:txBody>
      </p:sp>
    </p:spTree>
    <p:extLst>
      <p:ext uri="{BB962C8B-B14F-4D97-AF65-F5344CB8AC3E}">
        <p14:creationId xmlns:p14="http://schemas.microsoft.com/office/powerpoint/2010/main" val="3868036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成果如圖</a:t>
            </a:r>
            <a:endParaRPr dirty="0"/>
          </a:p>
        </p:txBody>
      </p:sp>
    </p:spTree>
    <p:extLst>
      <p:ext uri="{BB962C8B-B14F-4D97-AF65-F5344CB8AC3E}">
        <p14:creationId xmlns:p14="http://schemas.microsoft.com/office/powerpoint/2010/main" val="4054186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150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With a similar concept, we make an app for choosing the painter color. This is the component flow chart. This time, we need to get the color information from </a:t>
            </a:r>
            <a:r>
              <a:rPr lang="en-US" altLang="zh-TW" dirty="0" err="1"/>
              <a:t>colorpicker</a:t>
            </a:r>
            <a:r>
              <a:rPr lang="en-US" altLang="zh-TW" dirty="0"/>
              <a:t> component.</a:t>
            </a:r>
          </a:p>
          <a:p>
            <a:pPr marL="0" lvl="0" indent="0" algn="l" rtl="0">
              <a:spcBef>
                <a:spcPts val="0"/>
              </a:spcBef>
              <a:spcAft>
                <a:spcPts val="0"/>
              </a:spcAft>
              <a:buNone/>
            </a:pPr>
            <a:r>
              <a:rPr lang="en-US" altLang="zh-TW" dirty="0"/>
              <a:t>Then, we’ll follow the same process. Send the color information to </a:t>
            </a:r>
            <a:r>
              <a:rPr lang="en-US" altLang="zh-TW" dirty="0" err="1"/>
              <a:t>drawablecanvas</a:t>
            </a:r>
            <a:r>
              <a:rPr lang="en-US" altLang="zh-TW" dirty="0"/>
              <a:t> component</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再來用類似概念再做了一個顏色選擇器，這次的組件關係圖如圖，我們首先要先從</a:t>
            </a:r>
            <a:r>
              <a:rPr lang="en-US" altLang="zh-TW" dirty="0" err="1"/>
              <a:t>colorpicker</a:t>
            </a:r>
            <a:r>
              <a:rPr lang="zh-TW" altLang="en-US" dirty="0"/>
              <a:t>得到顏色資訊，並將其傳給</a:t>
            </a:r>
            <a:r>
              <a:rPr lang="en-US" altLang="zh-TW" dirty="0"/>
              <a:t>index</a:t>
            </a:r>
            <a:r>
              <a:rPr lang="zh-TW" altLang="en-US" dirty="0"/>
              <a:t>，再利用剛剛的方法把</a:t>
            </a:r>
            <a:r>
              <a:rPr lang="en-US" altLang="zh-TW" dirty="0"/>
              <a:t>index</a:t>
            </a:r>
            <a:r>
              <a:rPr lang="zh-TW" altLang="en-US" dirty="0"/>
              <a:t>中顏色的</a:t>
            </a:r>
            <a:r>
              <a:rPr lang="en-US" altLang="zh-TW" dirty="0"/>
              <a:t>state</a:t>
            </a:r>
            <a:r>
              <a:rPr lang="zh-TW" altLang="en-US" dirty="0"/>
              <a:t>傳到</a:t>
            </a:r>
            <a:r>
              <a:rPr lang="en-US" altLang="zh-TW" dirty="0" err="1"/>
              <a:t>drawable_canvas</a:t>
            </a:r>
            <a:endParaRPr lang="en-US" altLang="zh-TW" dirty="0"/>
          </a:p>
        </p:txBody>
      </p:sp>
    </p:spTree>
    <p:extLst>
      <p:ext uri="{BB962C8B-B14F-4D97-AF65-F5344CB8AC3E}">
        <p14:creationId xmlns:p14="http://schemas.microsoft.com/office/powerpoint/2010/main" val="2879863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In order to get the color information from child component,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 need to send a function called </a:t>
            </a:r>
            <a:r>
              <a:rPr lang="en-US" altLang="zh-TW" dirty="0" err="1"/>
              <a:t>handlecolorchange</a:t>
            </a:r>
            <a:r>
              <a:rPr lang="en-US" altLang="zh-TW" dirty="0"/>
              <a:t> as an attribute.</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為了得到子組件的值，我們需要在父組件傳入一個函式，就是</a:t>
            </a:r>
            <a:r>
              <a:rPr lang="en-US" altLang="zh-TW" dirty="0" err="1"/>
              <a:t>handleColorChange</a:t>
            </a:r>
            <a:endParaRPr lang="en-US" altLang="zh-TW" dirty="0"/>
          </a:p>
        </p:txBody>
      </p:sp>
    </p:spTree>
    <p:extLst>
      <p:ext uri="{BB962C8B-B14F-4D97-AF65-F5344CB8AC3E}">
        <p14:creationId xmlns:p14="http://schemas.microsoft.com/office/powerpoint/2010/main" val="3746337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Then we set a </a:t>
            </a:r>
            <a:r>
              <a:rPr lang="en-US" altLang="zh-TW" dirty="0" err="1"/>
              <a:t>addeventlistener</a:t>
            </a:r>
            <a:r>
              <a:rPr lang="en-US" altLang="zh-TW" dirty="0"/>
              <a:t>. While the choosing color event is triggered. The chosen color information will be sent to index.js through props.</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再來到</a:t>
            </a:r>
            <a:r>
              <a:rPr lang="en-US" altLang="zh-TW" dirty="0" err="1"/>
              <a:t>Color_picker</a:t>
            </a:r>
            <a:r>
              <a:rPr lang="zh-TW" altLang="en-US" dirty="0"/>
              <a:t>組件中，設立一個事件監聽者，當事件監聽者得到顏色資訊以後，會將其傳入剛剛藉由</a:t>
            </a:r>
            <a:r>
              <a:rPr lang="en-US" altLang="zh-TW" dirty="0"/>
              <a:t>attribute</a:t>
            </a:r>
            <a:r>
              <a:rPr lang="zh-TW" altLang="en-US" dirty="0"/>
              <a:t>傳入的函式，</a:t>
            </a:r>
          </a:p>
          <a:p>
            <a:pPr marL="0" lvl="0" indent="0" algn="l" rtl="0">
              <a:spcBef>
                <a:spcPts val="0"/>
              </a:spcBef>
              <a:spcAft>
                <a:spcPts val="0"/>
              </a:spcAft>
              <a:buNone/>
            </a:pPr>
            <a:r>
              <a:rPr lang="zh-TW" altLang="en-US" dirty="0"/>
              <a:t>這時候便可以改變</a:t>
            </a:r>
            <a:r>
              <a:rPr lang="en-US" altLang="zh-TW" dirty="0"/>
              <a:t>index</a:t>
            </a:r>
            <a:r>
              <a:rPr lang="zh-TW" altLang="en-US" dirty="0"/>
              <a:t>的顏色</a:t>
            </a:r>
            <a:r>
              <a:rPr lang="en-US" altLang="zh-TW" dirty="0"/>
              <a:t>state</a:t>
            </a:r>
          </a:p>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41592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This is our outline, first, we will introduce our motivation. </a:t>
            </a:r>
          </a:p>
          <a:p>
            <a:pPr marL="0" lvl="0" indent="0" algn="l" rtl="0">
              <a:spcBef>
                <a:spcPts val="0"/>
              </a:spcBef>
              <a:spcAft>
                <a:spcPts val="0"/>
              </a:spcAft>
              <a:buNone/>
            </a:pPr>
            <a:r>
              <a:rPr lang="en-US" altLang="zh-TW" dirty="0"/>
              <a:t>Second, we’ll simply introduce how we use the machine learning model in our code</a:t>
            </a:r>
          </a:p>
          <a:p>
            <a:pPr marL="0" lvl="0" indent="0" algn="l" rtl="0">
              <a:spcBef>
                <a:spcPts val="0"/>
              </a:spcBef>
              <a:spcAft>
                <a:spcPts val="0"/>
              </a:spcAft>
              <a:buNone/>
            </a:pPr>
            <a:r>
              <a:rPr lang="en-US" altLang="zh-TW" dirty="0"/>
              <a:t>Then we’ll focus on what we did in the code and the effort we made.</a:t>
            </a:r>
          </a:p>
          <a:p>
            <a:pPr marL="0" lvl="0" indent="0" algn="l" rtl="0">
              <a:spcBef>
                <a:spcPts val="0"/>
              </a:spcBef>
              <a:spcAft>
                <a:spcPts val="0"/>
              </a:spcAft>
              <a:buNone/>
            </a:pPr>
            <a:r>
              <a:rPr lang="en-US" altLang="zh-TW" dirty="0"/>
              <a:t> Lastly, we will provide some thoughts for future work.  </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這是我們的</a:t>
            </a:r>
            <a:r>
              <a:rPr lang="en-US" altLang="zh-TW" dirty="0"/>
              <a:t>outline</a:t>
            </a:r>
            <a:r>
              <a:rPr lang="zh-TW" altLang="en-US" dirty="0"/>
              <a:t>，首先會先簡單講一下我們的動機，並介紹我們使用什麼套件將</a:t>
            </a:r>
            <a:r>
              <a:rPr lang="en-US" altLang="zh-TW" dirty="0" err="1"/>
              <a:t>maching</a:t>
            </a:r>
            <a:r>
              <a:rPr lang="en-US" altLang="zh-TW" dirty="0"/>
              <a:t> learning model</a:t>
            </a:r>
            <a:r>
              <a:rPr lang="zh-TW" altLang="en-US" dirty="0"/>
              <a:t>應用在我們的程式，</a:t>
            </a:r>
          </a:p>
          <a:p>
            <a:pPr marL="0" lvl="0" indent="0" algn="l" rtl="0">
              <a:spcBef>
                <a:spcPts val="0"/>
              </a:spcBef>
              <a:spcAft>
                <a:spcPts val="0"/>
              </a:spcAft>
              <a:buNone/>
            </a:pPr>
            <a:r>
              <a:rPr lang="zh-TW" altLang="en-US" dirty="0"/>
              <a:t>再來我們會主要著墨在我們目前做出來的結果，並提一下這樣的想法未來可以怎麼使用。</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with the same concept as above. We sent the color information to drawable canvas component through attribute</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之後，藉由剛剛一樣的方式，把顏色資訊藉由</a:t>
            </a:r>
            <a:r>
              <a:rPr lang="en-US" altLang="zh-TW" dirty="0"/>
              <a:t>attribute</a:t>
            </a:r>
            <a:r>
              <a:rPr lang="zh-TW" altLang="en-US" dirty="0"/>
              <a:t>傳到</a:t>
            </a:r>
            <a:r>
              <a:rPr lang="en-US" altLang="zh-TW" dirty="0" err="1"/>
              <a:t>Drawable_Canvas</a:t>
            </a:r>
            <a:r>
              <a:rPr lang="zh-TW" altLang="en-US" dirty="0"/>
              <a:t>組件</a:t>
            </a:r>
          </a:p>
        </p:txBody>
      </p:sp>
    </p:spTree>
    <p:extLst>
      <p:ext uri="{BB962C8B-B14F-4D97-AF65-F5344CB8AC3E}">
        <p14:creationId xmlns:p14="http://schemas.microsoft.com/office/powerpoint/2010/main" val="1839203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In addition to the color information, we also need to set the drawing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That is, we can make a canvas for drawing by the painter and the color we like. </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然後我們要把顏色設置到筆刷顏色以外，還要設定在畫布上畫圖時的功能，如此一來，我們便可以在做出一個畫布，並藉由我們喜歡的筆刷樣式及顏色畫圖</a:t>
            </a:r>
          </a:p>
        </p:txBody>
      </p:sp>
    </p:spTree>
    <p:extLst>
      <p:ext uri="{BB962C8B-B14F-4D97-AF65-F5344CB8AC3E}">
        <p14:creationId xmlns:p14="http://schemas.microsoft.com/office/powerpoint/2010/main" val="1636243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成果如圖</a:t>
            </a:r>
            <a:endParaRPr dirty="0"/>
          </a:p>
        </p:txBody>
      </p:sp>
    </p:spTree>
    <p:extLst>
      <p:ext uri="{BB962C8B-B14F-4D97-AF65-F5344CB8AC3E}">
        <p14:creationId xmlns:p14="http://schemas.microsoft.com/office/powerpoint/2010/main" val="340911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26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794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656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965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020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272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435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935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277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330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091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240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561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8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717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b="0" i="0" dirty="0">
                <a:solidFill>
                  <a:srgbClr val="212529"/>
                </a:solidFill>
                <a:effectLst/>
                <a:latin typeface="Lato" panose="020F0502020204030203" pitchFamily="34" charset="0"/>
              </a:rPr>
              <a:t>The </a:t>
            </a:r>
            <a:r>
              <a:rPr lang="en-US" altLang="zh-TW" b="1" i="0" dirty="0">
                <a:solidFill>
                  <a:srgbClr val="212529"/>
                </a:solidFill>
                <a:effectLst/>
                <a:latin typeface="Lato" panose="020F0502020204030203" pitchFamily="34" charset="0"/>
              </a:rPr>
              <a:t>MNIST</a:t>
            </a:r>
            <a:r>
              <a:rPr lang="en-US" altLang="zh-TW" b="0" i="0" dirty="0">
                <a:solidFill>
                  <a:srgbClr val="212529"/>
                </a:solidFill>
                <a:effectLst/>
                <a:latin typeface="Lato" panose="020F0502020204030203" pitchFamily="34" charset="0"/>
              </a:rPr>
              <a:t> database (</a:t>
            </a:r>
            <a:r>
              <a:rPr lang="en-US" altLang="zh-TW" b="1" i="0" dirty="0">
                <a:solidFill>
                  <a:srgbClr val="212529"/>
                </a:solidFill>
                <a:effectLst/>
                <a:latin typeface="Lato" panose="020F0502020204030203" pitchFamily="34" charset="0"/>
              </a:rPr>
              <a:t>Modified National Institute of Standards and Technology</a:t>
            </a:r>
            <a:r>
              <a:rPr lang="en-US" altLang="zh-TW" b="0" i="0" dirty="0">
                <a:solidFill>
                  <a:srgbClr val="212529"/>
                </a:solidFill>
                <a:effectLst/>
                <a:latin typeface="Lato" panose="020F0502020204030203" pitchFamily="34" charset="0"/>
              </a:rPr>
              <a:t> database) is a large collection of handwritten digits.</a:t>
            </a:r>
          </a:p>
          <a:p>
            <a:pPr marL="0" lvl="0" indent="0" algn="l" rtl="0">
              <a:spcBef>
                <a:spcPts val="0"/>
              </a:spcBef>
              <a:spcAft>
                <a:spcPts val="0"/>
              </a:spcAft>
              <a:buNone/>
            </a:pPr>
            <a:r>
              <a:rPr lang="en-US" altLang="zh-TW" b="0" i="0">
                <a:solidFill>
                  <a:srgbClr val="212529"/>
                </a:solidFill>
                <a:effectLst/>
                <a:latin typeface="Lato" panose="020F0502020204030203" pitchFamily="34" charset="0"/>
              </a:rPr>
              <a:t>The addition of multiple classification branches to the network establishes a new state of the art for the MNIST dataset with an accuracy of 99.87% for an ensemble of these models, as well as establishing a new state of the art for a single model </a:t>
            </a:r>
            <a:endParaRPr/>
          </a:p>
        </p:txBody>
      </p:sp>
    </p:spTree>
    <p:extLst>
      <p:ext uri="{BB962C8B-B14F-4D97-AF65-F5344CB8AC3E}">
        <p14:creationId xmlns:p14="http://schemas.microsoft.com/office/powerpoint/2010/main" val="3251445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50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The main motivation for doing this project is that we want to make an application related to Artificial intelligence.</a:t>
            </a:r>
          </a:p>
          <a:p>
            <a:pPr marL="0" lvl="0" indent="0" algn="l" rtl="0">
              <a:spcBef>
                <a:spcPts val="0"/>
              </a:spcBef>
              <a:spcAft>
                <a:spcPts val="0"/>
              </a:spcAft>
              <a:buNone/>
            </a:pPr>
            <a:r>
              <a:rPr lang="en-US" altLang="zh-TW" dirty="0"/>
              <a:t>In order to combine with react, we choose the handwriting to be the combined object.</a:t>
            </a:r>
          </a:p>
          <a:p>
            <a:pPr marL="0" lvl="0" indent="0" algn="l" rtl="0">
              <a:spcBef>
                <a:spcPts val="0"/>
              </a:spcBef>
              <a:spcAft>
                <a:spcPts val="0"/>
              </a:spcAft>
              <a:buNone/>
            </a:pPr>
            <a:r>
              <a:rPr lang="en-US" altLang="zh-TW" dirty="0"/>
              <a:t>That is because figure recognition is common and developmental in the recent year. Besides, we want to combine model compression in our project.</a:t>
            </a:r>
          </a:p>
          <a:p>
            <a:pPr marL="0" lvl="0" indent="0" algn="l" rtl="0">
              <a:spcBef>
                <a:spcPts val="0"/>
              </a:spcBef>
              <a:spcAft>
                <a:spcPts val="0"/>
              </a:spcAft>
              <a:buNone/>
            </a:pPr>
            <a:r>
              <a:rPr lang="en-US" altLang="zh-TW" dirty="0"/>
              <a:t>Thus, we choose a model that we can handle but is still challenging in our task. </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那我們最主要的動機是因為我們想要做一些關於</a:t>
            </a:r>
            <a:r>
              <a:rPr lang="en-US" altLang="zh-TW" dirty="0"/>
              <a:t>AI</a:t>
            </a:r>
            <a:r>
              <a:rPr lang="zh-TW" altLang="en-US" dirty="0"/>
              <a:t>的應用，而為了結合</a:t>
            </a:r>
            <a:r>
              <a:rPr lang="en-US" altLang="zh-TW" dirty="0"/>
              <a:t>react</a:t>
            </a:r>
            <a:r>
              <a:rPr lang="zh-TW" altLang="en-US" dirty="0"/>
              <a:t>，我們選擇了在日常生活中常見的手寫辨識來作為</a:t>
            </a:r>
            <a:r>
              <a:rPr lang="en-US" altLang="zh-TW" dirty="0"/>
              <a:t>react</a:t>
            </a:r>
            <a:r>
              <a:rPr lang="zh-TW" altLang="en-US" dirty="0"/>
              <a:t>結合的對象。</a:t>
            </a:r>
          </a:p>
          <a:p>
            <a:pPr marL="0" lvl="0" indent="0" algn="l" rtl="0">
              <a:spcBef>
                <a:spcPts val="0"/>
              </a:spcBef>
              <a:spcAft>
                <a:spcPts val="0"/>
              </a:spcAft>
              <a:buNone/>
            </a:pPr>
            <a:r>
              <a:rPr lang="zh-TW" altLang="en-US" dirty="0"/>
              <a:t>主要原因是因為圖像辨識目前在手機</a:t>
            </a:r>
            <a:r>
              <a:rPr lang="en-US" altLang="zh-TW" dirty="0"/>
              <a:t>app</a:t>
            </a:r>
            <a:r>
              <a:rPr lang="zh-TW" altLang="en-US" dirty="0"/>
              <a:t>非常常見，也很有許多使用性，再來是我們想要加入</a:t>
            </a:r>
            <a:r>
              <a:rPr lang="en-US" altLang="zh-TW" dirty="0"/>
              <a:t>model compression</a:t>
            </a:r>
            <a:r>
              <a:rPr lang="zh-TW" altLang="en-US" dirty="0"/>
              <a:t>在我們的</a:t>
            </a:r>
            <a:r>
              <a:rPr lang="en-US" altLang="zh-TW" dirty="0"/>
              <a:t>project</a:t>
            </a:r>
            <a:r>
              <a:rPr lang="zh-TW" altLang="en-US" dirty="0"/>
              <a:t>之中。</a:t>
            </a:r>
          </a:p>
          <a:p>
            <a:pPr marL="0" lvl="0" indent="0" algn="l" rtl="0">
              <a:spcBef>
                <a:spcPts val="0"/>
              </a:spcBef>
              <a:spcAft>
                <a:spcPts val="0"/>
              </a:spcAft>
              <a:buNone/>
            </a:pPr>
            <a:r>
              <a:rPr lang="zh-TW" altLang="en-US" dirty="0"/>
              <a:t>而這樣手機的</a:t>
            </a:r>
            <a:r>
              <a:rPr lang="en-US" altLang="zh-TW" dirty="0"/>
              <a:t>AI</a:t>
            </a:r>
            <a:r>
              <a:rPr lang="zh-TW" altLang="en-US" dirty="0"/>
              <a:t>應用我們認為在未來是有很多發展性的。</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1362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92929"/>
                </a:solidFill>
                <a:effectLst/>
                <a:latin typeface="source-serif-pro"/>
              </a:rPr>
              <a:t>Directly pruning parameters has many advantages. First, it is simple, since replacing the value of their weight with zero, within the parameter tensors, is enough to prune a connection. Widespread deep learning frameworks, such as </a:t>
            </a:r>
            <a:r>
              <a:rPr lang="en-US" altLang="zh-TW" b="0" i="0" dirty="0" err="1">
                <a:solidFill>
                  <a:srgbClr val="292929"/>
                </a:solidFill>
                <a:effectLst/>
                <a:latin typeface="source-serif-pro"/>
              </a:rPr>
              <a:t>Pytorch</a:t>
            </a:r>
            <a:r>
              <a:rPr lang="en-US" altLang="zh-TW" b="0" i="0" dirty="0">
                <a:solidFill>
                  <a:srgbClr val="292929"/>
                </a:solidFill>
                <a:effectLst/>
                <a:latin typeface="source-serif-pro"/>
              </a:rPr>
              <a:t>, allow to easily access all the parameters of a network, making it extremely simple to implement. Still, the greatest advantage of pruning connections remains yet that they are the smallest, most fundamental elements of networks and, therefore, they are numerous enough to prune them in large quantities without impacting performance. Such a fine granularity allows pruning very subtle patterns, up to parameters within convolution kernels, for example. As pruning weights is not limited by any constraint at all and is the finest way to prune a network, such a paradigm is called </a:t>
            </a:r>
            <a:r>
              <a:rPr lang="en-US" altLang="zh-TW" b="1" i="0" dirty="0">
                <a:solidFill>
                  <a:srgbClr val="292929"/>
                </a:solidFill>
                <a:effectLst/>
                <a:latin typeface="source-serif-pro"/>
              </a:rPr>
              <a:t>unstructured pruning</a:t>
            </a:r>
            <a:r>
              <a:rPr lang="en-US" altLang="zh-TW" b="0" i="0" dirty="0">
                <a:solidFill>
                  <a:srgbClr val="292929"/>
                </a:solidFill>
                <a:effectLst/>
                <a:latin typeface="source-serif-pro"/>
              </a:rPr>
              <a:t>.</a:t>
            </a:r>
          </a:p>
          <a:p>
            <a:r>
              <a:rPr lang="en-US" altLang="zh-TW" b="0" i="0" dirty="0">
                <a:solidFill>
                  <a:srgbClr val="292929"/>
                </a:solidFill>
                <a:effectLst/>
                <a:latin typeface="source-serif-pro"/>
              </a:rPr>
              <a:t>Therefore, not only are such networks lighter to store, due to fewer parameters, but also they require less computations and generate lighter intermediate representations, hence needing less memory during runtime. Actually, it is sometimes more beneficial to reduce bandwidth rather than the parameter count. Indeed, for tasks that involve large images, such as semantic segmentation or object detection, intermediate representations may be prohibitively memory-consuming, way more than the network itself. For these reasons, filter pruning is now seen as the default kind of </a:t>
            </a:r>
            <a:r>
              <a:rPr lang="en-US" altLang="zh-TW" b="1" i="0" dirty="0">
                <a:solidFill>
                  <a:srgbClr val="292929"/>
                </a:solidFill>
                <a:effectLst/>
                <a:latin typeface="source-serif-pro"/>
              </a:rPr>
              <a:t>structured pruning</a:t>
            </a:r>
            <a:r>
              <a:rPr lang="en-US" altLang="zh-TW" b="0" i="0" dirty="0">
                <a:solidFill>
                  <a:srgbClr val="292929"/>
                </a:solidFill>
                <a:effectLst/>
                <a:latin typeface="source-serif-pro"/>
              </a:rPr>
              <a:t>.</a:t>
            </a:r>
            <a:endParaRPr lang="zh-TW" altLang="en-US" dirty="0"/>
          </a:p>
        </p:txBody>
      </p:sp>
      <p:sp>
        <p:nvSpPr>
          <p:cNvPr id="4" name="投影片編號版面配置區 3"/>
          <p:cNvSpPr>
            <a:spLocks noGrp="1"/>
          </p:cNvSpPr>
          <p:nvPr>
            <p:ph type="sldNum" sz="quarter" idx="5"/>
          </p:nvPr>
        </p:nvSpPr>
        <p:spPr/>
        <p:txBody>
          <a:bodyPr/>
          <a:lstStyle/>
          <a:p>
            <a:fld id="{A1B9AB47-EF85-422F-B9D3-AB670184B9DD}" type="slidenum">
              <a:rPr lang="zh-TW" altLang="en-US" smtClean="0"/>
              <a:t>41</a:t>
            </a:fld>
            <a:endParaRPr lang="zh-TW" altLang="en-US"/>
          </a:p>
        </p:txBody>
      </p:sp>
    </p:spTree>
    <p:extLst>
      <p:ext uri="{BB962C8B-B14F-4D97-AF65-F5344CB8AC3E}">
        <p14:creationId xmlns:p14="http://schemas.microsoft.com/office/powerpoint/2010/main" val="912609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92929"/>
                </a:solidFill>
                <a:effectLst/>
                <a:latin typeface="source-serif-pro"/>
              </a:rPr>
              <a:t>Once one has decided what kind of structure to prune, the next question one may ask could be: “how do I figure out which ones to keep and which ones to prune?”. To answer that one needs a proper pruning criteria, that will rank the relative importance of the parameters, filters or else.</a:t>
            </a:r>
            <a:endParaRPr lang="zh-TW" altLang="en-US" dirty="0"/>
          </a:p>
        </p:txBody>
      </p:sp>
      <p:sp>
        <p:nvSpPr>
          <p:cNvPr id="4" name="投影片編號版面配置區 3"/>
          <p:cNvSpPr>
            <a:spLocks noGrp="1"/>
          </p:cNvSpPr>
          <p:nvPr>
            <p:ph type="sldNum" sz="quarter" idx="5"/>
          </p:nvPr>
        </p:nvSpPr>
        <p:spPr/>
        <p:txBody>
          <a:bodyPr/>
          <a:lstStyle/>
          <a:p>
            <a:fld id="{A1B9AB47-EF85-422F-B9D3-AB670184B9DD}" type="slidenum">
              <a:rPr lang="zh-TW" altLang="en-US" smtClean="0"/>
              <a:t>45</a:t>
            </a:fld>
            <a:endParaRPr lang="zh-TW" altLang="en-US"/>
          </a:p>
        </p:txBody>
      </p:sp>
    </p:spTree>
    <p:extLst>
      <p:ext uri="{BB962C8B-B14F-4D97-AF65-F5344CB8AC3E}">
        <p14:creationId xmlns:p14="http://schemas.microsoft.com/office/powerpoint/2010/main" val="1775157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503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Redundancy: Deep learning models often contain redundant parameters that do not contribute significantly to the model's representational power or performance. These redundant parameters can be pruned or removed without sacrificing the model's capabilities.</a:t>
            </a:r>
            <a:endParaRPr dirty="0"/>
          </a:p>
        </p:txBody>
      </p:sp>
    </p:spTree>
    <p:extLst>
      <p:ext uri="{BB962C8B-B14F-4D97-AF65-F5344CB8AC3E}">
        <p14:creationId xmlns:p14="http://schemas.microsoft.com/office/powerpoint/2010/main" val="3645640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Importance estimation: Model pruning requires evaluating the importance or contribution of each parameter in the model. Various criteria can be used to estimate the importance, such as weight magnitudes, gradients, or sensitivity analysis. Parameters that are deemed less important or have a smaller impact on the model's performance can be pruned.</a:t>
            </a:r>
            <a:endParaRPr dirty="0"/>
          </a:p>
        </p:txBody>
      </p:sp>
    </p:spTree>
    <p:extLst>
      <p:ext uri="{BB962C8B-B14F-4D97-AF65-F5344CB8AC3E}">
        <p14:creationId xmlns:p14="http://schemas.microsoft.com/office/powerpoint/2010/main" val="2531378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Sparse representation: Pruning aims to increase the sparsity of the model by removing unnecessary parameters. A sparse model has a significant number of zero-valued parameters, which leads to computational efficiency during inference. This sparsity can be leveraged to reduce memory requirements and accelerate computation.</a:t>
            </a:r>
            <a:endParaRPr dirty="0"/>
          </a:p>
        </p:txBody>
      </p:sp>
    </p:spTree>
    <p:extLst>
      <p:ext uri="{BB962C8B-B14F-4D97-AF65-F5344CB8AC3E}">
        <p14:creationId xmlns:p14="http://schemas.microsoft.com/office/powerpoint/2010/main" val="2743354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Fine-tuning: After pruning, the pruned model is often fine-tuned or retrained using the original training data or a subset of it. Fine-tuning helps the pruned model regain or improve its performance by allowing the remaining parameters to adapt and compensate for the pruned connections.</a:t>
            </a:r>
            <a:endParaRPr dirty="0"/>
          </a:p>
        </p:txBody>
      </p:sp>
    </p:spTree>
    <p:extLst>
      <p:ext uri="{BB962C8B-B14F-4D97-AF65-F5344CB8AC3E}">
        <p14:creationId xmlns:p14="http://schemas.microsoft.com/office/powerpoint/2010/main" val="42578722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Trade-off between size and performance: Model pruning involves finding the right balance between model size reduction and maintaining acceptable performance. Pruning too aggressively may result in a loss of accuracy, while being too conservative may not yield significant size reduction. The goal is to achieve an optimal trade-off between model size, computational efficiency, and accuracy.</a:t>
            </a:r>
            <a:endParaRPr dirty="0"/>
          </a:p>
        </p:txBody>
      </p:sp>
    </p:spTree>
    <p:extLst>
      <p:ext uri="{BB962C8B-B14F-4D97-AF65-F5344CB8AC3E}">
        <p14:creationId xmlns:p14="http://schemas.microsoft.com/office/powerpoint/2010/main" val="1993164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101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err="1">
                <a:solidFill>
                  <a:srgbClr val="4EC9B0"/>
                </a:solidFill>
                <a:effectLst/>
                <a:latin typeface="Consolas" panose="020B0609020204030204" pitchFamily="49" charset="0"/>
              </a:rPr>
              <a:t>tfmot</a:t>
            </a:r>
            <a:r>
              <a:rPr lang="en-US" altLang="zh-TW" b="0" dirty="0" err="1">
                <a:solidFill>
                  <a:srgbClr val="D4D4D4"/>
                </a:solidFill>
                <a:effectLst/>
                <a:latin typeface="Consolas" panose="020B0609020204030204" pitchFamily="49" charset="0"/>
              </a:rPr>
              <a:t>.</a:t>
            </a:r>
            <a:r>
              <a:rPr lang="en-US" altLang="zh-TW" b="0" dirty="0" err="1">
                <a:solidFill>
                  <a:srgbClr val="4EC9B0"/>
                </a:solidFill>
                <a:effectLst/>
                <a:latin typeface="Consolas" panose="020B0609020204030204" pitchFamily="49" charset="0"/>
              </a:rPr>
              <a:t>sparsity</a:t>
            </a:r>
            <a:r>
              <a:rPr lang="en-US" altLang="zh-TW" b="0" dirty="0" err="1">
                <a:solidFill>
                  <a:srgbClr val="D4D4D4"/>
                </a:solidFill>
                <a:effectLst/>
                <a:latin typeface="Consolas" panose="020B0609020204030204" pitchFamily="49" charset="0"/>
              </a:rPr>
              <a:t>.</a:t>
            </a:r>
            <a:r>
              <a:rPr lang="en-US" altLang="zh-TW" b="0" dirty="0" err="1">
                <a:solidFill>
                  <a:srgbClr val="4EC9B0"/>
                </a:solidFill>
                <a:effectLst/>
                <a:latin typeface="Consolas" panose="020B0609020204030204" pitchFamily="49" charset="0"/>
              </a:rPr>
              <a:t>keras</a:t>
            </a:r>
            <a:r>
              <a:rPr lang="en-US" altLang="zh-TW" b="0" dirty="0" err="1">
                <a:solidFill>
                  <a:srgbClr val="D4D4D4"/>
                </a:solidFill>
                <a:effectLst/>
                <a:latin typeface="Consolas" panose="020B0609020204030204" pitchFamily="49" charset="0"/>
              </a:rPr>
              <a:t>.</a:t>
            </a:r>
            <a:r>
              <a:rPr lang="en-US" altLang="zh-TW" b="0" dirty="0" err="1">
                <a:solidFill>
                  <a:srgbClr val="4EC9B0"/>
                </a:solidFill>
                <a:effectLst/>
                <a:latin typeface="Consolas" panose="020B0609020204030204" pitchFamily="49" charset="0"/>
              </a:rPr>
              <a:t>PolynomialDecay</a:t>
            </a:r>
            <a:endParaRPr lang="en-US" altLang="zh-TW" b="0" dirty="0">
              <a:solidFill>
                <a:srgbClr val="D4D4D4"/>
              </a:solidFill>
              <a:effectLst/>
              <a:latin typeface="Consolas" panose="020B0609020204030204" pitchFamily="49"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51903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899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228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841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Knowledge distillation is a technique in machine learning .it transfers knowledge from a larger complex model to a smaller, simpler model. The large model we call as the "teacher" model and the smaller simpler model referred to as the "student" model. The goal of knowledge distillation is to train a compact model that can approximate the behavior of the larger model while being more computationally efficient</a:t>
            </a:r>
            <a:endParaRPr dirty="0"/>
          </a:p>
        </p:txBody>
      </p:sp>
    </p:spTree>
    <p:extLst>
      <p:ext uri="{BB962C8B-B14F-4D97-AF65-F5344CB8AC3E}">
        <p14:creationId xmlns:p14="http://schemas.microsoft.com/office/powerpoint/2010/main" val="19111521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The process of Knowledge distillation typically train the teacher’s model by a large dataset, then use the teacher’s model result as the “soft target” to guide the training of the student model. The soft target is the distribution over the classes. Using soft target can provide more informative data to the student model during training. Then the student model will try to imitate the behavior of the teacher’s model by minimizing the deference between student’s prediction and the soft target provide by teacher’s model. This way, the student model can learn from the knowledge encoded in the teacher model, such as patterns, decision boundaries. Then we can train the student model by the soft target and true label.</a:t>
            </a:r>
            <a:endParaRPr dirty="0"/>
          </a:p>
        </p:txBody>
      </p:sp>
    </p:spTree>
    <p:extLst>
      <p:ext uri="{BB962C8B-B14F-4D97-AF65-F5344CB8AC3E}">
        <p14:creationId xmlns:p14="http://schemas.microsoft.com/office/powerpoint/2010/main" val="31106200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In this KD model, we can use the loss soft target loss plus true target loss as the total loss to train the student model. The alpha and beta are hyperparameters. </a:t>
            </a:r>
            <a:endParaRPr dirty="0"/>
          </a:p>
        </p:txBody>
      </p:sp>
    </p:spTree>
    <p:extLst>
      <p:ext uri="{BB962C8B-B14F-4D97-AF65-F5344CB8AC3E}">
        <p14:creationId xmlns:p14="http://schemas.microsoft.com/office/powerpoint/2010/main" val="4127327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soft target loss is depending on a parameter which is call temperature. The temperature parameter T controls the softness of the target probabilities. Higher values of T produce softer targets, where the predicted probabilities are more evenly distributed across the classes. This encourages the student model to learn from the general knowledge of the teacher model, including the relationships between different classes. From our result we can see as the temperature increase, the student model performance will increase as well.</a:t>
            </a:r>
            <a:endParaRPr lang="zh-TW" altLang="en-US" dirty="0"/>
          </a:p>
        </p:txBody>
      </p:sp>
      <p:sp>
        <p:nvSpPr>
          <p:cNvPr id="4" name="投影片編號版面配置區 3"/>
          <p:cNvSpPr>
            <a:spLocks noGrp="1"/>
          </p:cNvSpPr>
          <p:nvPr>
            <p:ph type="sldNum" sz="quarter" idx="5"/>
          </p:nvPr>
        </p:nvSpPr>
        <p:spPr/>
        <p:txBody>
          <a:bodyPr/>
          <a:lstStyle/>
          <a:p>
            <a:fld id="{A1B9AB47-EF85-422F-B9D3-AB670184B9DD}" type="slidenum">
              <a:rPr lang="zh-TW" altLang="en-US" smtClean="0"/>
              <a:t>63</a:t>
            </a:fld>
            <a:endParaRPr lang="zh-TW" altLang="en-US"/>
          </a:p>
        </p:txBody>
      </p:sp>
    </p:spTree>
    <p:extLst>
      <p:ext uri="{BB962C8B-B14F-4D97-AF65-F5344CB8AC3E}">
        <p14:creationId xmlns:p14="http://schemas.microsoft.com/office/powerpoint/2010/main" val="41232803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5196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34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use tensorflow.js, it’s a </a:t>
            </a:r>
            <a:r>
              <a:rPr lang="en-US" altLang="zh-TW" dirty="0" err="1"/>
              <a:t>javascript</a:t>
            </a:r>
            <a:r>
              <a:rPr lang="en-US" altLang="zh-TW" dirty="0"/>
              <a:t> library for us to load the model we train from </a:t>
            </a:r>
            <a:r>
              <a:rPr lang="en-US" altLang="zh-TW" dirty="0" err="1"/>
              <a:t>tensorflow</a:t>
            </a:r>
            <a:r>
              <a:rPr lang="en-US" altLang="zh-TW" dirty="0"/>
              <a:t>. After that, we can call it in our code as a function. Then we can use it to predict what we input.</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那我們使用的是</a:t>
            </a:r>
            <a:r>
              <a:rPr lang="en-US" altLang="zh-TW" dirty="0"/>
              <a:t>TensorFlow.js</a:t>
            </a:r>
            <a:r>
              <a:rPr lang="zh-TW" altLang="en-US" dirty="0"/>
              <a:t>的套件來將我們用</a:t>
            </a:r>
            <a:r>
              <a:rPr lang="en-US" altLang="zh-TW" dirty="0" err="1"/>
              <a:t>tensorflow</a:t>
            </a:r>
            <a:r>
              <a:rPr lang="zh-TW" altLang="en-US" dirty="0"/>
              <a:t>做出來的</a:t>
            </a:r>
            <a:r>
              <a:rPr lang="en-US" altLang="zh-TW" dirty="0" err="1"/>
              <a:t>maching</a:t>
            </a:r>
            <a:r>
              <a:rPr lang="en-US" altLang="zh-TW" dirty="0"/>
              <a:t> learning model</a:t>
            </a:r>
            <a:r>
              <a:rPr lang="zh-TW" altLang="en-US" dirty="0"/>
              <a:t>引入到我們的程式之中，除此之外</a:t>
            </a:r>
            <a:r>
              <a:rPr lang="en-US" altLang="zh-TW" dirty="0"/>
              <a:t>Tensorflow.js</a:t>
            </a:r>
            <a:r>
              <a:rPr lang="zh-TW" altLang="en-US" dirty="0"/>
              <a:t>提供許多工具讓我們可以在製作網頁時使用，後面會有我們實際使用的詳細介紹。</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2338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5373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recent year, artificial </a:t>
            </a:r>
            <a:r>
              <a:rPr lang="en-US" dirty="0" err="1"/>
              <a:t>inte</a:t>
            </a:r>
            <a:endParaRPr dirty="0"/>
          </a:p>
        </p:txBody>
      </p:sp>
    </p:spTree>
    <p:extLst>
      <p:ext uri="{BB962C8B-B14F-4D97-AF65-F5344CB8AC3E}">
        <p14:creationId xmlns:p14="http://schemas.microsoft.com/office/powerpoint/2010/main" val="14944421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14159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078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Our programming can be divided into five part</a:t>
            </a:r>
          </a:p>
          <a:p>
            <a:pPr marL="0" lvl="0" indent="0" algn="l" rtl="0">
              <a:spcBef>
                <a:spcPts val="0"/>
              </a:spcBef>
              <a:spcAft>
                <a:spcPts val="0"/>
              </a:spcAft>
              <a:buNone/>
            </a:pPr>
            <a:r>
              <a:rPr lang="en-US" altLang="zh-TW" dirty="0"/>
              <a:t>Painter, color button, calculator, </a:t>
            </a: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我們的程式主要可以分成</a:t>
            </a:r>
            <a:r>
              <a:rPr lang="en-US" altLang="zh-TW" dirty="0"/>
              <a:t>5</a:t>
            </a:r>
            <a:r>
              <a:rPr lang="zh-TW" altLang="en-US" dirty="0"/>
              <a:t>個使用部分，</a:t>
            </a:r>
          </a:p>
          <a:p>
            <a:pPr marL="0" lvl="0" indent="0" algn="l" rtl="0">
              <a:spcBef>
                <a:spcPts val="0"/>
              </a:spcBef>
              <a:spcAft>
                <a:spcPts val="0"/>
              </a:spcAft>
              <a:buNone/>
            </a:pPr>
            <a:r>
              <a:rPr lang="zh-TW" altLang="en-US" dirty="0"/>
              <a:t>分別是畫布筆刷樣式、 顏色的選擇按鈕、計算機、訓練模型以及模型壓縮</a:t>
            </a:r>
          </a:p>
        </p:txBody>
      </p:sp>
    </p:spTree>
    <p:extLst>
      <p:ext uri="{BB962C8B-B14F-4D97-AF65-F5344CB8AC3E}">
        <p14:creationId xmlns:p14="http://schemas.microsoft.com/office/powerpoint/2010/main" val="3323455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train model and model compression</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247A66-61FF-4F58-8B4C-02BEA8C4A90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3A91B6F-A9F5-4002-8585-576B544E3D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2665C14-9435-43EA-9183-05E6C19C97BA}"/>
              </a:ext>
            </a:extLst>
          </p:cNvPr>
          <p:cNvSpPr>
            <a:spLocks noGrp="1"/>
          </p:cNvSpPr>
          <p:nvPr>
            <p:ph type="dt" sz="half" idx="10"/>
          </p:nvPr>
        </p:nvSpPr>
        <p:spPr/>
        <p:txBody>
          <a:bodyPr/>
          <a:lstStyle/>
          <a:p>
            <a:fld id="{5644A128-2EF9-46A2-A8BD-5F9123C84129}" type="datetimeFigureOut">
              <a:rPr lang="zh-TW" altLang="en-US" smtClean="0"/>
              <a:t>2023/5/25</a:t>
            </a:fld>
            <a:endParaRPr lang="zh-TW" altLang="en-US"/>
          </a:p>
        </p:txBody>
      </p:sp>
      <p:sp>
        <p:nvSpPr>
          <p:cNvPr id="5" name="頁尾版面配置區 4">
            <a:extLst>
              <a:ext uri="{FF2B5EF4-FFF2-40B4-BE49-F238E27FC236}">
                <a16:creationId xmlns:a16="http://schemas.microsoft.com/office/drawing/2014/main" id="{58E142F8-C436-4DE6-A9D8-8AC8F029B3E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B8BF8E2-BD05-4E0E-85AE-FAAB50AC25BC}"/>
              </a:ext>
            </a:extLst>
          </p:cNvPr>
          <p:cNvSpPr>
            <a:spLocks noGrp="1"/>
          </p:cNvSpPr>
          <p:nvPr>
            <p:ph type="sldNum" sz="quarter" idx="12"/>
          </p:nvPr>
        </p:nvSpPr>
        <p:spPr/>
        <p:txBody>
          <a:body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1530847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C878F4-2969-4BC4-83F1-6C40C00762F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2CCA019B-5430-4265-A212-618C182B892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31AE2-AF96-4D14-8E7F-0DF8B10D7F26}"/>
              </a:ext>
            </a:extLst>
          </p:cNvPr>
          <p:cNvSpPr>
            <a:spLocks noGrp="1"/>
          </p:cNvSpPr>
          <p:nvPr>
            <p:ph type="dt" sz="half" idx="10"/>
          </p:nvPr>
        </p:nvSpPr>
        <p:spPr/>
        <p:txBody>
          <a:bodyPr/>
          <a:lstStyle/>
          <a:p>
            <a:fld id="{5644A128-2EF9-46A2-A8BD-5F9123C84129}" type="datetimeFigureOut">
              <a:rPr lang="zh-TW" altLang="en-US" smtClean="0"/>
              <a:t>2023/5/25</a:t>
            </a:fld>
            <a:endParaRPr lang="zh-TW" altLang="en-US"/>
          </a:p>
        </p:txBody>
      </p:sp>
      <p:sp>
        <p:nvSpPr>
          <p:cNvPr id="5" name="頁尾版面配置區 4">
            <a:extLst>
              <a:ext uri="{FF2B5EF4-FFF2-40B4-BE49-F238E27FC236}">
                <a16:creationId xmlns:a16="http://schemas.microsoft.com/office/drawing/2014/main" id="{47AAD9E0-7D0F-4FA3-9282-D30F1F57F2C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E53743E-A339-4E32-964D-82F77E64A805}"/>
              </a:ext>
            </a:extLst>
          </p:cNvPr>
          <p:cNvSpPr>
            <a:spLocks noGrp="1"/>
          </p:cNvSpPr>
          <p:nvPr>
            <p:ph type="sldNum" sz="quarter" idx="12"/>
          </p:nvPr>
        </p:nvSpPr>
        <p:spPr/>
        <p:txBody>
          <a:body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133025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68071DC-FBB4-4945-9665-B3841434D1F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46CBAD-5466-4BC9-90E1-D7C2657B52D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6CD786B-068E-4A21-A124-13C6A6475D25}"/>
              </a:ext>
            </a:extLst>
          </p:cNvPr>
          <p:cNvSpPr>
            <a:spLocks noGrp="1"/>
          </p:cNvSpPr>
          <p:nvPr>
            <p:ph type="dt" sz="half" idx="10"/>
          </p:nvPr>
        </p:nvSpPr>
        <p:spPr/>
        <p:txBody>
          <a:bodyPr/>
          <a:lstStyle/>
          <a:p>
            <a:fld id="{5644A128-2EF9-46A2-A8BD-5F9123C84129}" type="datetimeFigureOut">
              <a:rPr lang="zh-TW" altLang="en-US" smtClean="0"/>
              <a:t>2023/5/25</a:t>
            </a:fld>
            <a:endParaRPr lang="zh-TW" altLang="en-US"/>
          </a:p>
        </p:txBody>
      </p:sp>
      <p:sp>
        <p:nvSpPr>
          <p:cNvPr id="5" name="頁尾版面配置區 4">
            <a:extLst>
              <a:ext uri="{FF2B5EF4-FFF2-40B4-BE49-F238E27FC236}">
                <a16:creationId xmlns:a16="http://schemas.microsoft.com/office/drawing/2014/main" id="{3C4FD0E1-7006-4D00-9A9E-003923AED5C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2A16149-8CAB-42F0-87C5-6BEE9862FAA3}"/>
              </a:ext>
            </a:extLst>
          </p:cNvPr>
          <p:cNvSpPr>
            <a:spLocks noGrp="1"/>
          </p:cNvSpPr>
          <p:nvPr>
            <p:ph type="sldNum" sz="quarter" idx="12"/>
          </p:nvPr>
        </p:nvSpPr>
        <p:spPr/>
        <p:txBody>
          <a:body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1360786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53467" y="952200"/>
            <a:ext cx="6203200" cy="2476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b="0">
                <a:latin typeface="Golos Text Medium"/>
                <a:ea typeface="Golos Text Medium"/>
                <a:cs typeface="Golos Text Medium"/>
                <a:sym typeface="Golos Tex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Tree>
    <p:extLst>
      <p:ext uri="{BB962C8B-B14F-4D97-AF65-F5344CB8AC3E}">
        <p14:creationId xmlns:p14="http://schemas.microsoft.com/office/powerpoint/2010/main" val="1846727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50" name="Google Shape;50;p13"/>
          <p:cNvSpPr txBox="1">
            <a:spLocks noGrp="1"/>
          </p:cNvSpPr>
          <p:nvPr>
            <p:ph type="title" hasCustomPrompt="1"/>
          </p:nvPr>
        </p:nvSpPr>
        <p:spPr>
          <a:xfrm>
            <a:off x="953467" y="20629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1" name="Google Shape;51;p13"/>
          <p:cNvSpPr txBox="1">
            <a:spLocks noGrp="1"/>
          </p:cNvSpPr>
          <p:nvPr>
            <p:ph type="subTitle" idx="1"/>
          </p:nvPr>
        </p:nvSpPr>
        <p:spPr>
          <a:xfrm>
            <a:off x="2734419" y="20629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4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953467" y="29665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 name="Google Shape;54;p13"/>
          <p:cNvSpPr txBox="1">
            <a:spLocks noGrp="1"/>
          </p:cNvSpPr>
          <p:nvPr>
            <p:ph type="subTitle" idx="4"/>
          </p:nvPr>
        </p:nvSpPr>
        <p:spPr>
          <a:xfrm>
            <a:off x="2734419" y="29665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953467" y="38701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 name="Google Shape;56;p13"/>
          <p:cNvSpPr txBox="1">
            <a:spLocks noGrp="1"/>
          </p:cNvSpPr>
          <p:nvPr>
            <p:ph type="subTitle" idx="6"/>
          </p:nvPr>
        </p:nvSpPr>
        <p:spPr>
          <a:xfrm>
            <a:off x="2734419" y="38701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953467" y="47737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8"/>
          </p:nvPr>
        </p:nvSpPr>
        <p:spPr>
          <a:xfrm>
            <a:off x="2734419" y="47737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041919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3" name="Google Shape;13;p3"/>
          <p:cNvSpPr txBox="1">
            <a:spLocks noGrp="1"/>
          </p:cNvSpPr>
          <p:nvPr>
            <p:ph type="title"/>
          </p:nvPr>
        </p:nvSpPr>
        <p:spPr>
          <a:xfrm>
            <a:off x="953467" y="2567800"/>
            <a:ext cx="10285200" cy="244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267" b="0">
                <a:latin typeface="Golos Text Medium"/>
                <a:ea typeface="Golos Text Medium"/>
                <a:cs typeface="Golos Text Medium"/>
                <a:sym typeface="Golos Tex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4" name="Google Shape;14;p3"/>
          <p:cNvSpPr txBox="1">
            <a:spLocks noGrp="1"/>
          </p:cNvSpPr>
          <p:nvPr>
            <p:ph type="title" idx="2" hasCustomPrompt="1"/>
          </p:nvPr>
        </p:nvSpPr>
        <p:spPr>
          <a:xfrm>
            <a:off x="953467" y="935800"/>
            <a:ext cx="2713600" cy="1428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667"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2716641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17" name="Google Shape;17;p4"/>
          <p:cNvSpPr txBox="1">
            <a:spLocks noGrp="1"/>
          </p:cNvSpPr>
          <p:nvPr>
            <p:ph type="title"/>
          </p:nvPr>
        </p:nvSpPr>
        <p:spPr>
          <a:xfrm>
            <a:off x="953467" y="713333"/>
            <a:ext cx="53508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953467" y="1656533"/>
            <a:ext cx="53508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Medium"/>
              <a:buChar char="●"/>
              <a:defRPr>
                <a:solidFill>
                  <a:schemeClr val="dk1"/>
                </a:solidFill>
              </a:defRPr>
            </a:lvl1pPr>
            <a:lvl2pPr marL="1219170" lvl="1"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828754" lvl="2"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2438339" lvl="3"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3047924" lvl="4"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3657509" lvl="5"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4267093" lvl="6"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4876678" lvl="7"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5486263" lvl="8"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extLst>
      <p:ext uri="{BB962C8B-B14F-4D97-AF65-F5344CB8AC3E}">
        <p14:creationId xmlns:p14="http://schemas.microsoft.com/office/powerpoint/2010/main" val="1585358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31" name="Google Shape;31;p7"/>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extLst>
      <p:ext uri="{BB962C8B-B14F-4D97-AF65-F5344CB8AC3E}">
        <p14:creationId xmlns:p14="http://schemas.microsoft.com/office/powerpoint/2010/main" val="3491941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61" name="Google Shape;61;p14"/>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extLst>
      <p:ext uri="{BB962C8B-B14F-4D97-AF65-F5344CB8AC3E}">
        <p14:creationId xmlns:p14="http://schemas.microsoft.com/office/powerpoint/2010/main" val="4817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0B690D-79D2-4D00-8A6D-BDCB6F1CF45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07A6BD9-1D9E-4D1A-B742-5ABB0A22B64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52DC644-76F3-4630-A595-4148F4FC148B}"/>
              </a:ext>
            </a:extLst>
          </p:cNvPr>
          <p:cNvSpPr>
            <a:spLocks noGrp="1"/>
          </p:cNvSpPr>
          <p:nvPr>
            <p:ph type="dt" sz="half" idx="10"/>
          </p:nvPr>
        </p:nvSpPr>
        <p:spPr/>
        <p:txBody>
          <a:bodyPr/>
          <a:lstStyle/>
          <a:p>
            <a:fld id="{5644A128-2EF9-46A2-A8BD-5F9123C84129}" type="datetimeFigureOut">
              <a:rPr lang="zh-TW" altLang="en-US" smtClean="0"/>
              <a:t>2023/5/25</a:t>
            </a:fld>
            <a:endParaRPr lang="zh-TW" altLang="en-US"/>
          </a:p>
        </p:txBody>
      </p:sp>
      <p:sp>
        <p:nvSpPr>
          <p:cNvPr id="5" name="頁尾版面配置區 4">
            <a:extLst>
              <a:ext uri="{FF2B5EF4-FFF2-40B4-BE49-F238E27FC236}">
                <a16:creationId xmlns:a16="http://schemas.microsoft.com/office/drawing/2014/main" id="{71CFCE84-5E51-4F2B-8F6D-2BE34BDEF40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B2DAD0F-1609-440F-B5B8-7E55BF2807D5}"/>
              </a:ext>
            </a:extLst>
          </p:cNvPr>
          <p:cNvSpPr>
            <a:spLocks noGrp="1"/>
          </p:cNvSpPr>
          <p:nvPr>
            <p:ph type="sldNum" sz="quarter" idx="12"/>
          </p:nvPr>
        </p:nvSpPr>
        <p:spPr/>
        <p:txBody>
          <a:body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1971204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1589D3-ED16-4984-B040-0522E7D43AEB}"/>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DB9B29-1D85-4328-A32D-13F9976DE2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B991B74-86ED-4343-9D5F-A486311C08CC}"/>
              </a:ext>
            </a:extLst>
          </p:cNvPr>
          <p:cNvSpPr>
            <a:spLocks noGrp="1"/>
          </p:cNvSpPr>
          <p:nvPr>
            <p:ph type="dt" sz="half" idx="10"/>
          </p:nvPr>
        </p:nvSpPr>
        <p:spPr/>
        <p:txBody>
          <a:bodyPr/>
          <a:lstStyle/>
          <a:p>
            <a:fld id="{5644A128-2EF9-46A2-A8BD-5F9123C84129}" type="datetimeFigureOut">
              <a:rPr lang="zh-TW" altLang="en-US" smtClean="0"/>
              <a:t>2023/5/25</a:t>
            </a:fld>
            <a:endParaRPr lang="zh-TW" altLang="en-US"/>
          </a:p>
        </p:txBody>
      </p:sp>
      <p:sp>
        <p:nvSpPr>
          <p:cNvPr id="5" name="頁尾版面配置區 4">
            <a:extLst>
              <a:ext uri="{FF2B5EF4-FFF2-40B4-BE49-F238E27FC236}">
                <a16:creationId xmlns:a16="http://schemas.microsoft.com/office/drawing/2014/main" id="{1F943939-51DF-465F-AB88-9874BBB0813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74C5B97-DBA9-4A92-8C7C-2586D114857A}"/>
              </a:ext>
            </a:extLst>
          </p:cNvPr>
          <p:cNvSpPr>
            <a:spLocks noGrp="1"/>
          </p:cNvSpPr>
          <p:nvPr>
            <p:ph type="sldNum" sz="quarter" idx="12"/>
          </p:nvPr>
        </p:nvSpPr>
        <p:spPr/>
        <p:txBody>
          <a:body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216487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333924-3839-4A31-8B92-0B38A783406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A529260-C5BD-463C-9C7D-7316192D070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1F41DE4-96ED-4536-A66E-CB24F771AF8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DF84FAB-2E94-4119-9A90-8AFBD27DC440}"/>
              </a:ext>
            </a:extLst>
          </p:cNvPr>
          <p:cNvSpPr>
            <a:spLocks noGrp="1"/>
          </p:cNvSpPr>
          <p:nvPr>
            <p:ph type="dt" sz="half" idx="10"/>
          </p:nvPr>
        </p:nvSpPr>
        <p:spPr/>
        <p:txBody>
          <a:bodyPr/>
          <a:lstStyle/>
          <a:p>
            <a:fld id="{5644A128-2EF9-46A2-A8BD-5F9123C84129}" type="datetimeFigureOut">
              <a:rPr lang="zh-TW" altLang="en-US" smtClean="0"/>
              <a:t>2023/5/25</a:t>
            </a:fld>
            <a:endParaRPr lang="zh-TW" altLang="en-US"/>
          </a:p>
        </p:txBody>
      </p:sp>
      <p:sp>
        <p:nvSpPr>
          <p:cNvPr id="6" name="頁尾版面配置區 5">
            <a:extLst>
              <a:ext uri="{FF2B5EF4-FFF2-40B4-BE49-F238E27FC236}">
                <a16:creationId xmlns:a16="http://schemas.microsoft.com/office/drawing/2014/main" id="{FFA95040-D700-45A6-A1A1-EED398AA824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FD2250E-8EA9-4215-8217-2A78BC9BB4D9}"/>
              </a:ext>
            </a:extLst>
          </p:cNvPr>
          <p:cNvSpPr>
            <a:spLocks noGrp="1"/>
          </p:cNvSpPr>
          <p:nvPr>
            <p:ph type="sldNum" sz="quarter" idx="12"/>
          </p:nvPr>
        </p:nvSpPr>
        <p:spPr/>
        <p:txBody>
          <a:body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611324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8AD589-D99D-495E-8C45-877B9D418E3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7C4EC1B-9A69-4845-BE7D-41085A67C5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1B07D69-B61C-468F-ACDE-20046992144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6E9B3D-59B6-400D-9BCE-8B4819D22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90AB19F-367E-46A4-84EC-9A444E7B858F}"/>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1C5C1C14-0ACF-482E-AC41-3B740302CF93}"/>
              </a:ext>
            </a:extLst>
          </p:cNvPr>
          <p:cNvSpPr>
            <a:spLocks noGrp="1"/>
          </p:cNvSpPr>
          <p:nvPr>
            <p:ph type="dt" sz="half" idx="10"/>
          </p:nvPr>
        </p:nvSpPr>
        <p:spPr/>
        <p:txBody>
          <a:bodyPr/>
          <a:lstStyle/>
          <a:p>
            <a:fld id="{5644A128-2EF9-46A2-A8BD-5F9123C84129}" type="datetimeFigureOut">
              <a:rPr lang="zh-TW" altLang="en-US" smtClean="0"/>
              <a:t>2023/5/25</a:t>
            </a:fld>
            <a:endParaRPr lang="zh-TW" altLang="en-US"/>
          </a:p>
        </p:txBody>
      </p:sp>
      <p:sp>
        <p:nvSpPr>
          <p:cNvPr id="8" name="頁尾版面配置區 7">
            <a:extLst>
              <a:ext uri="{FF2B5EF4-FFF2-40B4-BE49-F238E27FC236}">
                <a16:creationId xmlns:a16="http://schemas.microsoft.com/office/drawing/2014/main" id="{616C2734-0B21-4BD8-84A1-BDDC5C0B5830}"/>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66DDE54-9A44-4B2A-AC1F-42238D7B891D}"/>
              </a:ext>
            </a:extLst>
          </p:cNvPr>
          <p:cNvSpPr>
            <a:spLocks noGrp="1"/>
          </p:cNvSpPr>
          <p:nvPr>
            <p:ph type="sldNum" sz="quarter" idx="12"/>
          </p:nvPr>
        </p:nvSpPr>
        <p:spPr/>
        <p:txBody>
          <a:body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2515984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E1B2DF-667B-4D0F-87C3-88E3571E48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D7F29A1-4298-45F2-96E6-B4B0E6258099}"/>
              </a:ext>
            </a:extLst>
          </p:cNvPr>
          <p:cNvSpPr>
            <a:spLocks noGrp="1"/>
          </p:cNvSpPr>
          <p:nvPr>
            <p:ph type="dt" sz="half" idx="10"/>
          </p:nvPr>
        </p:nvSpPr>
        <p:spPr/>
        <p:txBody>
          <a:bodyPr/>
          <a:lstStyle/>
          <a:p>
            <a:fld id="{5644A128-2EF9-46A2-A8BD-5F9123C84129}" type="datetimeFigureOut">
              <a:rPr lang="zh-TW" altLang="en-US" smtClean="0"/>
              <a:t>2023/5/25</a:t>
            </a:fld>
            <a:endParaRPr lang="zh-TW" altLang="en-US"/>
          </a:p>
        </p:txBody>
      </p:sp>
      <p:sp>
        <p:nvSpPr>
          <p:cNvPr id="4" name="頁尾版面配置區 3">
            <a:extLst>
              <a:ext uri="{FF2B5EF4-FFF2-40B4-BE49-F238E27FC236}">
                <a16:creationId xmlns:a16="http://schemas.microsoft.com/office/drawing/2014/main" id="{ECB5907B-1E7D-480B-9377-6F5F576CC15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312160F-56EB-4582-AD59-97954D6474DA}"/>
              </a:ext>
            </a:extLst>
          </p:cNvPr>
          <p:cNvSpPr>
            <a:spLocks noGrp="1"/>
          </p:cNvSpPr>
          <p:nvPr>
            <p:ph type="sldNum" sz="quarter" idx="12"/>
          </p:nvPr>
        </p:nvSpPr>
        <p:spPr/>
        <p:txBody>
          <a:body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334726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876F525-148E-4BAC-A0A2-3AC15FA1A332}"/>
              </a:ext>
            </a:extLst>
          </p:cNvPr>
          <p:cNvSpPr>
            <a:spLocks noGrp="1"/>
          </p:cNvSpPr>
          <p:nvPr>
            <p:ph type="dt" sz="half" idx="10"/>
          </p:nvPr>
        </p:nvSpPr>
        <p:spPr/>
        <p:txBody>
          <a:bodyPr/>
          <a:lstStyle/>
          <a:p>
            <a:fld id="{5644A128-2EF9-46A2-A8BD-5F9123C84129}" type="datetimeFigureOut">
              <a:rPr lang="zh-TW" altLang="en-US" smtClean="0"/>
              <a:t>2023/5/25</a:t>
            </a:fld>
            <a:endParaRPr lang="zh-TW" altLang="en-US"/>
          </a:p>
        </p:txBody>
      </p:sp>
      <p:sp>
        <p:nvSpPr>
          <p:cNvPr id="3" name="頁尾版面配置區 2">
            <a:extLst>
              <a:ext uri="{FF2B5EF4-FFF2-40B4-BE49-F238E27FC236}">
                <a16:creationId xmlns:a16="http://schemas.microsoft.com/office/drawing/2014/main" id="{80B2029A-7BCE-445A-B119-FFE4A3C2B359}"/>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FBC57387-B0F2-428E-8339-CE3D67F118C1}"/>
              </a:ext>
            </a:extLst>
          </p:cNvPr>
          <p:cNvSpPr>
            <a:spLocks noGrp="1"/>
          </p:cNvSpPr>
          <p:nvPr>
            <p:ph type="sldNum" sz="quarter" idx="12"/>
          </p:nvPr>
        </p:nvSpPr>
        <p:spPr/>
        <p:txBody>
          <a:body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2250186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12AE48-51B5-4CC6-A521-4FF7CBF007C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BD41AC4-AB4E-4A62-8972-0A3653607C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47D123D-264A-4D78-834A-CC5F102996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000DCF6-A7C1-43F6-8D16-B5CF70B08D0D}"/>
              </a:ext>
            </a:extLst>
          </p:cNvPr>
          <p:cNvSpPr>
            <a:spLocks noGrp="1"/>
          </p:cNvSpPr>
          <p:nvPr>
            <p:ph type="dt" sz="half" idx="10"/>
          </p:nvPr>
        </p:nvSpPr>
        <p:spPr/>
        <p:txBody>
          <a:bodyPr/>
          <a:lstStyle/>
          <a:p>
            <a:fld id="{5644A128-2EF9-46A2-A8BD-5F9123C84129}" type="datetimeFigureOut">
              <a:rPr lang="zh-TW" altLang="en-US" smtClean="0"/>
              <a:t>2023/5/25</a:t>
            </a:fld>
            <a:endParaRPr lang="zh-TW" altLang="en-US"/>
          </a:p>
        </p:txBody>
      </p:sp>
      <p:sp>
        <p:nvSpPr>
          <p:cNvPr id="6" name="頁尾版面配置區 5">
            <a:extLst>
              <a:ext uri="{FF2B5EF4-FFF2-40B4-BE49-F238E27FC236}">
                <a16:creationId xmlns:a16="http://schemas.microsoft.com/office/drawing/2014/main" id="{0FB88646-CE23-4CAB-880F-36344FC8B53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B6962ED-3810-4D53-A436-99F03736A673}"/>
              </a:ext>
            </a:extLst>
          </p:cNvPr>
          <p:cNvSpPr>
            <a:spLocks noGrp="1"/>
          </p:cNvSpPr>
          <p:nvPr>
            <p:ph type="sldNum" sz="quarter" idx="12"/>
          </p:nvPr>
        </p:nvSpPr>
        <p:spPr/>
        <p:txBody>
          <a:body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327298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074096-6D8B-4C95-8EB0-CBDEC864402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4BF44E68-6B2C-4311-A8C1-0CD14E663C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A27ABBDF-3B9B-4475-ACF2-9BD4D5BB0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3B2E836-21E8-4A28-A71C-B03694B97AE9}"/>
              </a:ext>
            </a:extLst>
          </p:cNvPr>
          <p:cNvSpPr>
            <a:spLocks noGrp="1"/>
          </p:cNvSpPr>
          <p:nvPr>
            <p:ph type="dt" sz="half" idx="10"/>
          </p:nvPr>
        </p:nvSpPr>
        <p:spPr/>
        <p:txBody>
          <a:bodyPr/>
          <a:lstStyle/>
          <a:p>
            <a:fld id="{5644A128-2EF9-46A2-A8BD-5F9123C84129}" type="datetimeFigureOut">
              <a:rPr lang="zh-TW" altLang="en-US" smtClean="0"/>
              <a:t>2023/5/25</a:t>
            </a:fld>
            <a:endParaRPr lang="zh-TW" altLang="en-US"/>
          </a:p>
        </p:txBody>
      </p:sp>
      <p:sp>
        <p:nvSpPr>
          <p:cNvPr id="6" name="頁尾版面配置區 5">
            <a:extLst>
              <a:ext uri="{FF2B5EF4-FFF2-40B4-BE49-F238E27FC236}">
                <a16:creationId xmlns:a16="http://schemas.microsoft.com/office/drawing/2014/main" id="{2B57D18F-B70C-4729-83E4-45F10242558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5F11ED0-2AEB-4607-B660-1953A0D683F6}"/>
              </a:ext>
            </a:extLst>
          </p:cNvPr>
          <p:cNvSpPr>
            <a:spLocks noGrp="1"/>
          </p:cNvSpPr>
          <p:nvPr>
            <p:ph type="sldNum" sz="quarter" idx="12"/>
          </p:nvPr>
        </p:nvSpPr>
        <p:spPr/>
        <p:txBody>
          <a:body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332799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9FD64B4-1754-44A7-978B-A1B911A619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20328B9-6DD8-423B-9D68-791B81BB8F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9EFAC5-4BCA-4439-B8D1-38D29F5C8C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4A128-2EF9-46A2-A8BD-5F9123C84129}" type="datetimeFigureOut">
              <a:rPr lang="zh-TW" altLang="en-US" smtClean="0"/>
              <a:t>2023/5/25</a:t>
            </a:fld>
            <a:endParaRPr lang="zh-TW" altLang="en-US"/>
          </a:p>
        </p:txBody>
      </p:sp>
      <p:sp>
        <p:nvSpPr>
          <p:cNvPr id="5" name="頁尾版面配置區 4">
            <a:extLst>
              <a:ext uri="{FF2B5EF4-FFF2-40B4-BE49-F238E27FC236}">
                <a16:creationId xmlns:a16="http://schemas.microsoft.com/office/drawing/2014/main" id="{C847A8B3-1958-42D9-8BE3-30F6796EAD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2020BD8-1A79-4A93-9D15-F5770CF5E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3F9D17-9194-4F46-AF7F-E5C08DD53047}" type="slidenum">
              <a:rPr lang="zh-TW" altLang="en-US" smtClean="0"/>
              <a:t>‹#›</a:t>
            </a:fld>
            <a:endParaRPr lang="zh-TW" altLang="en-US"/>
          </a:p>
        </p:txBody>
      </p:sp>
    </p:spTree>
    <p:extLst>
      <p:ext uri="{BB962C8B-B14F-4D97-AF65-F5344CB8AC3E}">
        <p14:creationId xmlns:p14="http://schemas.microsoft.com/office/powerpoint/2010/main" val="257152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1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61.jpe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7.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7.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2303.08986"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 Id="rId4" Type="http://schemas.openxmlformats.org/officeDocument/2006/relationships/hyperlink" Target="https://arxiv.org/abs/1503.02531"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338322" y="539155"/>
            <a:ext cx="10176140" cy="2476800"/>
          </a:xfrm>
          <a:prstGeom prst="rect">
            <a:avLst/>
          </a:prstGeom>
        </p:spPr>
        <p:txBody>
          <a:bodyPr spcFirstLastPara="1" vert="horz" wrap="square" lIns="121900" tIns="121900" rIns="121900" bIns="121900" rtlCol="0" anchor="ctr" anchorCtr="0">
            <a:noAutofit/>
          </a:bodyPr>
          <a:lstStyle/>
          <a:p>
            <a:r>
              <a:rPr lang="en-US" altLang="zh-TW" sz="6600" b="0" i="0" dirty="0">
                <a:solidFill>
                  <a:srgbClr val="212529"/>
                </a:solidFill>
                <a:effectLst/>
                <a:latin typeface="Noto Sans TC"/>
              </a:rPr>
              <a:t>Mobile App Design</a:t>
            </a:r>
            <a:br>
              <a:rPr lang="en-US" altLang="zh-TW" sz="6600" b="0" i="0" dirty="0">
                <a:solidFill>
                  <a:srgbClr val="212529"/>
                </a:solidFill>
                <a:effectLst/>
                <a:latin typeface="Noto Sans TC"/>
              </a:rPr>
            </a:br>
            <a:r>
              <a:rPr lang="en-US" altLang="zh-TW" sz="6600" dirty="0">
                <a:solidFill>
                  <a:srgbClr val="212529"/>
                </a:solidFill>
                <a:latin typeface="Noto Sans TC"/>
              </a:rPr>
              <a:t>Project</a:t>
            </a:r>
            <a:r>
              <a:rPr lang="zh-TW" altLang="en-US" sz="6600" dirty="0">
                <a:solidFill>
                  <a:srgbClr val="212529"/>
                </a:solidFill>
                <a:latin typeface="Noto Sans TC"/>
              </a:rPr>
              <a:t> </a:t>
            </a:r>
            <a:r>
              <a:rPr lang="en-US" altLang="zh-TW" sz="6600" dirty="0">
                <a:solidFill>
                  <a:srgbClr val="212529"/>
                </a:solidFill>
                <a:latin typeface="Noto Sans TC"/>
              </a:rPr>
              <a:t>Proposal</a:t>
            </a:r>
            <a:br>
              <a:rPr lang="en-US" altLang="zh-TW" sz="6600" dirty="0">
                <a:solidFill>
                  <a:srgbClr val="212529"/>
                </a:solidFill>
                <a:latin typeface="Noto Sans TC"/>
              </a:rPr>
            </a:br>
            <a:endParaRPr sz="6600" dirty="0">
              <a:solidFill>
                <a:srgbClr val="212529"/>
              </a:solidFill>
              <a:latin typeface="Noto Sans TC"/>
            </a:endParaRPr>
          </a:p>
        </p:txBody>
      </p:sp>
      <p:grpSp>
        <p:nvGrpSpPr>
          <p:cNvPr id="84" name="Google Shape;84;p21"/>
          <p:cNvGrpSpPr/>
          <p:nvPr/>
        </p:nvGrpSpPr>
        <p:grpSpPr>
          <a:xfrm>
            <a:off x="8676664" y="3889998"/>
            <a:ext cx="4699285" cy="5995653"/>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grpSp>
      <p:grpSp>
        <p:nvGrpSpPr>
          <p:cNvPr id="152" name="Google Shape;152;p21"/>
          <p:cNvGrpSpPr/>
          <p:nvPr/>
        </p:nvGrpSpPr>
        <p:grpSpPr>
          <a:xfrm>
            <a:off x="9552895" y="1477387"/>
            <a:ext cx="2291764" cy="1247465"/>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165" name="Google Shape;165;p21"/>
          <p:cNvGrpSpPr/>
          <p:nvPr/>
        </p:nvGrpSpPr>
        <p:grpSpPr>
          <a:xfrm>
            <a:off x="7044913" y="4613093"/>
            <a:ext cx="1529599" cy="849829"/>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nvGrpSpPr>
          <p:cNvPr id="172" name="Google Shape;172;p21"/>
          <p:cNvGrpSpPr/>
          <p:nvPr/>
        </p:nvGrpSpPr>
        <p:grpSpPr>
          <a:xfrm flipH="1">
            <a:off x="9050659" y="1147354"/>
            <a:ext cx="992001" cy="551096"/>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
        <p:nvSpPr>
          <p:cNvPr id="179" name="Google Shape;179;p21"/>
          <p:cNvSpPr/>
          <p:nvPr/>
        </p:nvSpPr>
        <p:spPr>
          <a:xfrm>
            <a:off x="534761" y="6023700"/>
            <a:ext cx="591600" cy="488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solidFill>
                  <a:schemeClr val="accent4"/>
                </a:solidFill>
              </a:rPr>
              <a:t>(AI)</a:t>
            </a:r>
            <a:endParaRPr sz="1600" b="1">
              <a:solidFill>
                <a:schemeClr val="accent4"/>
              </a:solidFill>
            </a:endParaRPr>
          </a:p>
        </p:txBody>
      </p:sp>
      <p:sp>
        <p:nvSpPr>
          <p:cNvPr id="2" name="文字方塊 1">
            <a:extLst>
              <a:ext uri="{FF2B5EF4-FFF2-40B4-BE49-F238E27FC236}">
                <a16:creationId xmlns:a16="http://schemas.microsoft.com/office/drawing/2014/main" id="{05D8703F-9E3E-411D-AD99-54A354127B58}"/>
              </a:ext>
            </a:extLst>
          </p:cNvPr>
          <p:cNvSpPr txBox="1"/>
          <p:nvPr/>
        </p:nvSpPr>
        <p:spPr>
          <a:xfrm>
            <a:off x="1261467" y="3533984"/>
            <a:ext cx="2977116" cy="3282758"/>
          </a:xfrm>
          <a:prstGeom prst="rect">
            <a:avLst/>
          </a:prstGeom>
          <a:noFill/>
        </p:spPr>
        <p:txBody>
          <a:bodyPr wrap="square" rtlCol="0">
            <a:spAutoFit/>
          </a:bodyPr>
          <a:lstStyle/>
          <a:p>
            <a:pPr>
              <a:lnSpc>
                <a:spcPct val="200000"/>
              </a:lnSpc>
            </a:pPr>
            <a:r>
              <a:rPr lang="zh-TW" altLang="en-US" sz="2133" dirty="0">
                <a:latin typeface="Times New Roman" panose="02020603050405020304" pitchFamily="18" charset="0"/>
                <a:ea typeface="標楷體" panose="03000509000000000000" pitchFamily="65" charset="-120"/>
                <a:cs typeface="Times New Roman" panose="02020603050405020304" pitchFamily="18" charset="0"/>
              </a:rPr>
              <a:t>楊世騰 </a:t>
            </a:r>
            <a:r>
              <a:rPr lang="en-US" altLang="zh-TW" sz="2133" dirty="0">
                <a:latin typeface="Times New Roman" panose="02020603050405020304" pitchFamily="18" charset="0"/>
                <a:ea typeface="標楷體" panose="03000509000000000000" pitchFamily="65" charset="-120"/>
                <a:cs typeface="Times New Roman" panose="02020603050405020304" pitchFamily="18" charset="0"/>
              </a:rPr>
              <a:t>311510032	</a:t>
            </a:r>
          </a:p>
          <a:p>
            <a:pPr>
              <a:lnSpc>
                <a:spcPct val="200000"/>
              </a:lnSpc>
            </a:pPr>
            <a:r>
              <a:rPr lang="zh-TW" altLang="en-US" sz="2133" dirty="0">
                <a:latin typeface="Times New Roman" panose="02020603050405020304" pitchFamily="18" charset="0"/>
                <a:ea typeface="標楷體" panose="03000509000000000000" pitchFamily="65" charset="-120"/>
                <a:cs typeface="Times New Roman" panose="02020603050405020304" pitchFamily="18" charset="0"/>
              </a:rPr>
              <a:t>黃景瑄 </a:t>
            </a:r>
            <a:r>
              <a:rPr lang="en-US" altLang="zh-TW" sz="2133" dirty="0">
                <a:latin typeface="Times New Roman" panose="02020603050405020304" pitchFamily="18" charset="0"/>
                <a:ea typeface="標楷體" panose="03000509000000000000" pitchFamily="65" charset="-120"/>
                <a:cs typeface="Times New Roman" panose="02020603050405020304" pitchFamily="18" charset="0"/>
              </a:rPr>
              <a:t>311510033</a:t>
            </a:r>
          </a:p>
          <a:p>
            <a:pPr>
              <a:lnSpc>
                <a:spcPct val="200000"/>
              </a:lnSpc>
            </a:pPr>
            <a:r>
              <a:rPr lang="zh-TW" altLang="en-US" sz="2133" dirty="0">
                <a:latin typeface="Times New Roman" panose="02020603050405020304" pitchFamily="18" charset="0"/>
                <a:ea typeface="標楷體" panose="03000509000000000000" pitchFamily="65" charset="-120"/>
                <a:cs typeface="Times New Roman" panose="02020603050405020304" pitchFamily="18" charset="0"/>
              </a:rPr>
              <a:t>許宏澤 </a:t>
            </a:r>
            <a:r>
              <a:rPr lang="en-US" altLang="zh-TW" sz="2133" dirty="0">
                <a:latin typeface="Times New Roman" panose="02020603050405020304" pitchFamily="18" charset="0"/>
                <a:ea typeface="標楷體" panose="03000509000000000000" pitchFamily="65" charset="-120"/>
                <a:cs typeface="Times New Roman" panose="02020603050405020304" pitchFamily="18" charset="0"/>
              </a:rPr>
              <a:t>311510034</a:t>
            </a:r>
          </a:p>
          <a:p>
            <a:pPr>
              <a:lnSpc>
                <a:spcPct val="200000"/>
              </a:lnSpc>
            </a:pPr>
            <a:r>
              <a:rPr lang="zh-TW" altLang="en-US" sz="2133" dirty="0">
                <a:latin typeface="Times New Roman" panose="02020603050405020304" pitchFamily="18" charset="0"/>
                <a:ea typeface="標楷體" panose="03000509000000000000" pitchFamily="65" charset="-120"/>
                <a:cs typeface="Times New Roman" panose="02020603050405020304" pitchFamily="18" charset="0"/>
              </a:rPr>
              <a:t>陳柏翰 </a:t>
            </a:r>
            <a:r>
              <a:rPr lang="en-US" altLang="zh-TW" sz="2133" dirty="0">
                <a:latin typeface="Times New Roman" panose="02020603050405020304" pitchFamily="18" charset="0"/>
                <a:ea typeface="標楷體" panose="03000509000000000000" pitchFamily="65" charset="-120"/>
                <a:cs typeface="Times New Roman" panose="02020603050405020304" pitchFamily="18" charset="0"/>
              </a:rPr>
              <a:t>311510061</a:t>
            </a:r>
          </a:p>
          <a:p>
            <a:pPr>
              <a:lnSpc>
                <a:spcPct val="200000"/>
              </a:lnSpc>
            </a:pPr>
            <a:endParaRPr lang="en-US" altLang="zh-TW" sz="2133" dirty="0"/>
          </a:p>
        </p:txBody>
      </p:sp>
      <p:sp>
        <p:nvSpPr>
          <p:cNvPr id="5" name="文字方塊 4">
            <a:extLst>
              <a:ext uri="{FF2B5EF4-FFF2-40B4-BE49-F238E27FC236}">
                <a16:creationId xmlns:a16="http://schemas.microsoft.com/office/drawing/2014/main" id="{71A3A383-9BDF-469B-BD9F-09BD690EFB79}"/>
              </a:ext>
            </a:extLst>
          </p:cNvPr>
          <p:cNvSpPr txBox="1"/>
          <p:nvPr/>
        </p:nvSpPr>
        <p:spPr>
          <a:xfrm>
            <a:off x="401744" y="2448207"/>
            <a:ext cx="9821904" cy="1200329"/>
          </a:xfrm>
          <a:prstGeom prst="rect">
            <a:avLst/>
          </a:prstGeom>
          <a:noFill/>
        </p:spPr>
        <p:txBody>
          <a:bodyPr wrap="square" rtlCol="0">
            <a:spAutoFit/>
          </a:bodyPr>
          <a:lstStyle/>
          <a:p>
            <a:r>
              <a:rPr lang="en-US" altLang="zh-TW" sz="3600" dirty="0">
                <a:solidFill>
                  <a:srgbClr val="212529"/>
                </a:solidFill>
                <a:latin typeface="Noto Sans TC"/>
              </a:rPr>
              <a:t>Topic: </a:t>
            </a:r>
          </a:p>
          <a:p>
            <a:r>
              <a:rPr lang="en-US" altLang="zh-TW" sz="3600" dirty="0">
                <a:solidFill>
                  <a:srgbClr val="212529"/>
                </a:solidFill>
                <a:latin typeface="Noto Sans TC"/>
              </a:rPr>
              <a:t>Handwriting Recognition combined Calculator</a:t>
            </a:r>
            <a:endParaRPr lang="zh-TW" alt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953467" y="2567800"/>
            <a:ext cx="10285200" cy="2447600"/>
          </a:xfrm>
          <a:prstGeom prst="rect">
            <a:avLst/>
          </a:prstGeom>
        </p:spPr>
        <p:txBody>
          <a:bodyPr spcFirstLastPara="1" vert="horz" wrap="square" lIns="121900" tIns="121900" rIns="121900" bIns="121900" rtlCol="0" anchor="t" anchorCtr="0">
            <a:noAutofit/>
          </a:bodyPr>
          <a:lstStyle/>
          <a:p>
            <a:r>
              <a:rPr lang="en-US" altLang="zh-TW" dirty="0">
                <a:latin typeface="Noto Sans TC"/>
              </a:rPr>
              <a:t>Painter</a:t>
            </a:r>
          </a:p>
        </p:txBody>
      </p:sp>
      <p:sp>
        <p:nvSpPr>
          <p:cNvPr id="470" name="Google Shape;470;p29"/>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latin typeface="Noto Sans TC"/>
              </a:rPr>
              <a:t>(a)</a:t>
            </a:r>
            <a:endParaRPr dirty="0">
              <a:latin typeface="Noto Sans TC"/>
            </a:endParaRPr>
          </a:p>
        </p:txBody>
      </p:sp>
      <p:cxnSp>
        <p:nvCxnSpPr>
          <p:cNvPr id="471" name="Google Shape;471;p29"/>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10646933" y="5656667"/>
            <a:ext cx="591600" cy="488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solidFill>
                  <a:schemeClr val="accent4"/>
                </a:solidFill>
              </a:rPr>
              <a:t>(AI)</a:t>
            </a:r>
            <a:endParaRPr sz="1600" b="1">
              <a:solidFill>
                <a:schemeClr val="accent4"/>
              </a:solidFill>
            </a:endParaRPr>
          </a:p>
        </p:txBody>
      </p:sp>
    </p:spTree>
    <p:extLst>
      <p:ext uri="{BB962C8B-B14F-4D97-AF65-F5344CB8AC3E}">
        <p14:creationId xmlns:p14="http://schemas.microsoft.com/office/powerpoint/2010/main" val="3126395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628404" y="403903"/>
            <a:ext cx="10285200" cy="943200"/>
          </a:xfrm>
          <a:prstGeom prst="rect">
            <a:avLst/>
          </a:prstGeom>
        </p:spPr>
        <p:txBody>
          <a:bodyPr spcFirstLastPara="1" vert="horz" wrap="square" lIns="121900" tIns="121900" rIns="121900" bIns="121900" rtlCol="0" anchor="t" anchorCtr="0">
            <a:noAutofit/>
          </a:bodyPr>
          <a:lstStyle/>
          <a:p>
            <a:r>
              <a:rPr lang="en-US" altLang="zh-TW" sz="4267" dirty="0">
                <a:solidFill>
                  <a:schemeClr val="accent3"/>
                </a:solidFill>
                <a:latin typeface="Noto Sans TC"/>
              </a:rPr>
              <a:t>(a) </a:t>
            </a:r>
            <a:r>
              <a:rPr lang="en-US" altLang="zh-TW" sz="4267" dirty="0">
                <a:latin typeface="Noto Sans TC"/>
              </a:rPr>
              <a:t>Painter</a:t>
            </a:r>
            <a:endParaRPr lang="en-US" altLang="zh-TW" dirty="0">
              <a:latin typeface="Noto Sans TC"/>
            </a:endParaRPr>
          </a:p>
        </p:txBody>
      </p:sp>
      <p:grpSp>
        <p:nvGrpSpPr>
          <p:cNvPr id="4" name="Google Shape;775;p38">
            <a:extLst>
              <a:ext uri="{FF2B5EF4-FFF2-40B4-BE49-F238E27FC236}">
                <a16:creationId xmlns:a16="http://schemas.microsoft.com/office/drawing/2014/main" id="{079FA7F5-80A7-407F-B519-230DA970B2AE}"/>
              </a:ext>
            </a:extLst>
          </p:cNvPr>
          <p:cNvGrpSpPr/>
          <p:nvPr/>
        </p:nvGrpSpPr>
        <p:grpSpPr>
          <a:xfrm>
            <a:off x="9552652" y="4609514"/>
            <a:ext cx="2309443" cy="1834199"/>
            <a:chOff x="2735825" y="2251925"/>
            <a:chExt cx="1386775" cy="1101400"/>
          </a:xfrm>
        </p:grpSpPr>
        <p:sp>
          <p:nvSpPr>
            <p:cNvPr id="6" name="Google Shape;776;p38">
              <a:extLst>
                <a:ext uri="{FF2B5EF4-FFF2-40B4-BE49-F238E27FC236}">
                  <a16:creationId xmlns:a16="http://schemas.microsoft.com/office/drawing/2014/main" id="{905924C7-3FED-47B9-8DF5-4AD381CA86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 name="Google Shape;777;p38">
              <a:extLst>
                <a:ext uri="{FF2B5EF4-FFF2-40B4-BE49-F238E27FC236}">
                  <a16:creationId xmlns:a16="http://schemas.microsoft.com/office/drawing/2014/main" id="{6A09A522-76DC-4D65-88E7-9E63E9CD2006}"/>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 name="Google Shape;778;p38">
              <a:extLst>
                <a:ext uri="{FF2B5EF4-FFF2-40B4-BE49-F238E27FC236}">
                  <a16:creationId xmlns:a16="http://schemas.microsoft.com/office/drawing/2014/main" id="{32DDD69B-2F1E-4B6F-8BCB-77131C5F99BD}"/>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 name="Google Shape;779;p38">
              <a:extLst>
                <a:ext uri="{FF2B5EF4-FFF2-40B4-BE49-F238E27FC236}">
                  <a16:creationId xmlns:a16="http://schemas.microsoft.com/office/drawing/2014/main" id="{E4580371-A547-4BA7-9200-90387C3F31D3}"/>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0" name="Google Shape;780;p38">
              <a:extLst>
                <a:ext uri="{FF2B5EF4-FFF2-40B4-BE49-F238E27FC236}">
                  <a16:creationId xmlns:a16="http://schemas.microsoft.com/office/drawing/2014/main" id="{66F6CA13-FBB3-4020-A322-77311FBCF9E0}"/>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11" name="Google Shape;781;p38">
              <a:extLst>
                <a:ext uri="{FF2B5EF4-FFF2-40B4-BE49-F238E27FC236}">
                  <a16:creationId xmlns:a16="http://schemas.microsoft.com/office/drawing/2014/main" id="{1CA8DEA6-B6D5-4E64-ACAD-1FA6E7B0FC29}"/>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2" name="Google Shape;782;p38">
              <a:extLst>
                <a:ext uri="{FF2B5EF4-FFF2-40B4-BE49-F238E27FC236}">
                  <a16:creationId xmlns:a16="http://schemas.microsoft.com/office/drawing/2014/main" id="{9D1BB748-DFB7-4CB4-AE0A-65F76A86C2BA}"/>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3" name="Google Shape;783;p38">
              <a:extLst>
                <a:ext uri="{FF2B5EF4-FFF2-40B4-BE49-F238E27FC236}">
                  <a16:creationId xmlns:a16="http://schemas.microsoft.com/office/drawing/2014/main" id="{863FA707-0F45-48D3-B91A-FCC18820B391}"/>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4" name="Google Shape;784;p38">
              <a:extLst>
                <a:ext uri="{FF2B5EF4-FFF2-40B4-BE49-F238E27FC236}">
                  <a16:creationId xmlns:a16="http://schemas.microsoft.com/office/drawing/2014/main" id="{542E0223-9137-4E0F-AC40-B7C4607B17B6}"/>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 name="Google Shape;785;p38">
              <a:extLst>
                <a:ext uri="{FF2B5EF4-FFF2-40B4-BE49-F238E27FC236}">
                  <a16:creationId xmlns:a16="http://schemas.microsoft.com/office/drawing/2014/main" id="{92752BFA-E3E6-4AD2-9D94-34C774E0EBE4}"/>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 name="Google Shape;786;p38">
              <a:extLst>
                <a:ext uri="{FF2B5EF4-FFF2-40B4-BE49-F238E27FC236}">
                  <a16:creationId xmlns:a16="http://schemas.microsoft.com/office/drawing/2014/main" id="{5D0BD3F2-45EE-4098-B5AC-210CE09F95C2}"/>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 name="Google Shape;787;p38">
              <a:extLst>
                <a:ext uri="{FF2B5EF4-FFF2-40B4-BE49-F238E27FC236}">
                  <a16:creationId xmlns:a16="http://schemas.microsoft.com/office/drawing/2014/main" id="{09E88BFE-6C17-41E1-B918-781C148BDFEF}"/>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 name="Google Shape;788;p38">
              <a:extLst>
                <a:ext uri="{FF2B5EF4-FFF2-40B4-BE49-F238E27FC236}">
                  <a16:creationId xmlns:a16="http://schemas.microsoft.com/office/drawing/2014/main" id="{99C7F369-12EB-41AB-A208-C0B04E5FDDF1}"/>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 name="Google Shape;789;p38">
              <a:extLst>
                <a:ext uri="{FF2B5EF4-FFF2-40B4-BE49-F238E27FC236}">
                  <a16:creationId xmlns:a16="http://schemas.microsoft.com/office/drawing/2014/main" id="{766C3EC7-C15C-4317-BF3A-8EC8B49E1D73}"/>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 name="Google Shape;790;p38">
              <a:extLst>
                <a:ext uri="{FF2B5EF4-FFF2-40B4-BE49-F238E27FC236}">
                  <a16:creationId xmlns:a16="http://schemas.microsoft.com/office/drawing/2014/main" id="{00122CC1-453C-438D-8AD6-444D9009C7D1}"/>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 name="Google Shape;791;p38">
              <a:extLst>
                <a:ext uri="{FF2B5EF4-FFF2-40B4-BE49-F238E27FC236}">
                  <a16:creationId xmlns:a16="http://schemas.microsoft.com/office/drawing/2014/main" id="{02F9E5F3-81EF-4A71-92F5-592C710EC08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 name="Google Shape;792;p38">
              <a:extLst>
                <a:ext uri="{FF2B5EF4-FFF2-40B4-BE49-F238E27FC236}">
                  <a16:creationId xmlns:a16="http://schemas.microsoft.com/office/drawing/2014/main" id="{E2285D05-51DD-4AD0-BF9F-A343496F41DA}"/>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3" name="Google Shape;793;p38">
              <a:extLst>
                <a:ext uri="{FF2B5EF4-FFF2-40B4-BE49-F238E27FC236}">
                  <a16:creationId xmlns:a16="http://schemas.microsoft.com/office/drawing/2014/main" id="{DE434AF6-EA49-4766-A7FA-FDA419960D31}"/>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24" name="Google Shape;794;p38">
              <a:extLst>
                <a:ext uri="{FF2B5EF4-FFF2-40B4-BE49-F238E27FC236}">
                  <a16:creationId xmlns:a16="http://schemas.microsoft.com/office/drawing/2014/main" id="{C0CD6281-F818-4536-95E2-D61223005D7D}"/>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5" name="Google Shape;795;p38">
              <a:extLst>
                <a:ext uri="{FF2B5EF4-FFF2-40B4-BE49-F238E27FC236}">
                  <a16:creationId xmlns:a16="http://schemas.microsoft.com/office/drawing/2014/main" id="{6D6F8337-A5A7-4C94-A84C-40653E57C7E8}"/>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26" name="Google Shape;796;p38">
              <a:extLst>
                <a:ext uri="{FF2B5EF4-FFF2-40B4-BE49-F238E27FC236}">
                  <a16:creationId xmlns:a16="http://schemas.microsoft.com/office/drawing/2014/main" id="{F434505D-6726-4F0B-8AA1-624261FA91A5}"/>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7" name="Google Shape;797;p38">
              <a:extLst>
                <a:ext uri="{FF2B5EF4-FFF2-40B4-BE49-F238E27FC236}">
                  <a16:creationId xmlns:a16="http://schemas.microsoft.com/office/drawing/2014/main" id="{72021E08-F988-4356-86DB-271725A70407}"/>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8" name="Google Shape;798;p38">
              <a:extLst>
                <a:ext uri="{FF2B5EF4-FFF2-40B4-BE49-F238E27FC236}">
                  <a16:creationId xmlns:a16="http://schemas.microsoft.com/office/drawing/2014/main" id="{20927FD9-5586-453A-8CAE-17BDAF8C30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 name="Google Shape;799;p38">
              <a:extLst>
                <a:ext uri="{FF2B5EF4-FFF2-40B4-BE49-F238E27FC236}">
                  <a16:creationId xmlns:a16="http://schemas.microsoft.com/office/drawing/2014/main" id="{90A7D64F-0132-49B8-945A-9E5067F0EAEE}"/>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0" name="Google Shape;800;p38">
              <a:extLst>
                <a:ext uri="{FF2B5EF4-FFF2-40B4-BE49-F238E27FC236}">
                  <a16:creationId xmlns:a16="http://schemas.microsoft.com/office/drawing/2014/main" id="{4B6A365A-2D4D-4B89-B599-2B935DECE2EF}"/>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1" name="Google Shape;801;p38">
              <a:extLst>
                <a:ext uri="{FF2B5EF4-FFF2-40B4-BE49-F238E27FC236}">
                  <a16:creationId xmlns:a16="http://schemas.microsoft.com/office/drawing/2014/main" id="{7A42D271-507B-4D0F-95BA-6F931129B630}"/>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2" name="Google Shape;802;p38">
              <a:extLst>
                <a:ext uri="{FF2B5EF4-FFF2-40B4-BE49-F238E27FC236}">
                  <a16:creationId xmlns:a16="http://schemas.microsoft.com/office/drawing/2014/main" id="{F26DDEAE-6AB6-492E-805D-775D0495AE72}"/>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3" name="Google Shape;803;p38">
              <a:extLst>
                <a:ext uri="{FF2B5EF4-FFF2-40B4-BE49-F238E27FC236}">
                  <a16:creationId xmlns:a16="http://schemas.microsoft.com/office/drawing/2014/main" id="{2FAB2526-5C37-4FE7-833B-102AEC72C171}"/>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4" name="Google Shape;804;p38">
              <a:extLst>
                <a:ext uri="{FF2B5EF4-FFF2-40B4-BE49-F238E27FC236}">
                  <a16:creationId xmlns:a16="http://schemas.microsoft.com/office/drawing/2014/main" id="{6537511B-6FDE-4D36-A40F-298B14246C3D}"/>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5" name="Google Shape;805;p38">
              <a:extLst>
                <a:ext uri="{FF2B5EF4-FFF2-40B4-BE49-F238E27FC236}">
                  <a16:creationId xmlns:a16="http://schemas.microsoft.com/office/drawing/2014/main" id="{600BA3DB-14D1-4894-AA3F-BA1D9A02806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6" name="Google Shape;806;p38">
              <a:extLst>
                <a:ext uri="{FF2B5EF4-FFF2-40B4-BE49-F238E27FC236}">
                  <a16:creationId xmlns:a16="http://schemas.microsoft.com/office/drawing/2014/main" id="{EA82474B-8C31-4559-86DB-FCC9BBAD412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7" name="Google Shape;807;p38">
              <a:extLst>
                <a:ext uri="{FF2B5EF4-FFF2-40B4-BE49-F238E27FC236}">
                  <a16:creationId xmlns:a16="http://schemas.microsoft.com/office/drawing/2014/main" id="{E86A1112-CFBA-49D4-AEB8-AD8102A6083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8" name="Google Shape;808;p38">
              <a:extLst>
                <a:ext uri="{FF2B5EF4-FFF2-40B4-BE49-F238E27FC236}">
                  <a16:creationId xmlns:a16="http://schemas.microsoft.com/office/drawing/2014/main" id="{3472A111-5C69-4670-AC7F-20F20C78CB02}"/>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9" name="Google Shape;809;p38">
              <a:extLst>
                <a:ext uri="{FF2B5EF4-FFF2-40B4-BE49-F238E27FC236}">
                  <a16:creationId xmlns:a16="http://schemas.microsoft.com/office/drawing/2014/main" id="{E25C6131-AA82-4D16-99A9-B54C12CC0909}"/>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0" name="Google Shape;810;p38">
              <a:extLst>
                <a:ext uri="{FF2B5EF4-FFF2-40B4-BE49-F238E27FC236}">
                  <a16:creationId xmlns:a16="http://schemas.microsoft.com/office/drawing/2014/main" id="{23FBE933-681A-4FAF-A8F0-E9C1EA8E14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41" name="Google Shape;811;p38">
              <a:extLst>
                <a:ext uri="{FF2B5EF4-FFF2-40B4-BE49-F238E27FC236}">
                  <a16:creationId xmlns:a16="http://schemas.microsoft.com/office/drawing/2014/main" id="{951B7EDB-7E25-4A82-A12E-1B6E3C089C8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2" name="Google Shape;812;p38">
              <a:extLst>
                <a:ext uri="{FF2B5EF4-FFF2-40B4-BE49-F238E27FC236}">
                  <a16:creationId xmlns:a16="http://schemas.microsoft.com/office/drawing/2014/main" id="{64B8D7DA-C496-4BEA-9FA9-52034ED8BD5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3" name="Google Shape;813;p38">
              <a:extLst>
                <a:ext uri="{FF2B5EF4-FFF2-40B4-BE49-F238E27FC236}">
                  <a16:creationId xmlns:a16="http://schemas.microsoft.com/office/drawing/2014/main" id="{50BA0A84-4DC7-4DF2-9B2B-76B5BCE25309}"/>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44" name="Google Shape;814;p38">
              <a:extLst>
                <a:ext uri="{FF2B5EF4-FFF2-40B4-BE49-F238E27FC236}">
                  <a16:creationId xmlns:a16="http://schemas.microsoft.com/office/drawing/2014/main" id="{75762F41-2348-49BB-AE3A-7FCD7BF5515B}"/>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5" name="Google Shape;815;p38">
              <a:extLst>
                <a:ext uri="{FF2B5EF4-FFF2-40B4-BE49-F238E27FC236}">
                  <a16:creationId xmlns:a16="http://schemas.microsoft.com/office/drawing/2014/main" id="{F675496E-CCDD-49AA-93F8-2A219E6F0F41}"/>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6" name="Google Shape;816;p38">
              <a:extLst>
                <a:ext uri="{FF2B5EF4-FFF2-40B4-BE49-F238E27FC236}">
                  <a16:creationId xmlns:a16="http://schemas.microsoft.com/office/drawing/2014/main" id="{8402DDCC-EC82-4B8C-A95A-85669621BAFD}"/>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7" name="Google Shape;817;p38">
              <a:extLst>
                <a:ext uri="{FF2B5EF4-FFF2-40B4-BE49-F238E27FC236}">
                  <a16:creationId xmlns:a16="http://schemas.microsoft.com/office/drawing/2014/main" id="{0F232A88-CBF7-48C7-A915-358F0FD2E8BC}"/>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8" name="Google Shape;818;p38">
              <a:extLst>
                <a:ext uri="{FF2B5EF4-FFF2-40B4-BE49-F238E27FC236}">
                  <a16:creationId xmlns:a16="http://schemas.microsoft.com/office/drawing/2014/main" id="{9354D37E-E2FA-471B-9E80-CAB49B4F1026}"/>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9" name="Google Shape;819;p38">
              <a:extLst>
                <a:ext uri="{FF2B5EF4-FFF2-40B4-BE49-F238E27FC236}">
                  <a16:creationId xmlns:a16="http://schemas.microsoft.com/office/drawing/2014/main" id="{CDEE169A-B22B-4E3B-B904-D793AAF2BD0A}"/>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0" name="Google Shape;820;p38">
              <a:extLst>
                <a:ext uri="{FF2B5EF4-FFF2-40B4-BE49-F238E27FC236}">
                  <a16:creationId xmlns:a16="http://schemas.microsoft.com/office/drawing/2014/main" id="{59164571-9885-4776-846A-DC2CD5020CA4}"/>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1" name="Google Shape;821;p38">
              <a:extLst>
                <a:ext uri="{FF2B5EF4-FFF2-40B4-BE49-F238E27FC236}">
                  <a16:creationId xmlns:a16="http://schemas.microsoft.com/office/drawing/2014/main" id="{106A055B-69F9-40D5-95C4-D7B1867879DC}"/>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2" name="Google Shape;822;p38">
              <a:extLst>
                <a:ext uri="{FF2B5EF4-FFF2-40B4-BE49-F238E27FC236}">
                  <a16:creationId xmlns:a16="http://schemas.microsoft.com/office/drawing/2014/main" id="{5901FEDA-E86B-4576-A09E-A76A565EB901}"/>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3" name="Google Shape;823;p38">
              <a:extLst>
                <a:ext uri="{FF2B5EF4-FFF2-40B4-BE49-F238E27FC236}">
                  <a16:creationId xmlns:a16="http://schemas.microsoft.com/office/drawing/2014/main" id="{EF67DECE-7BC1-4B20-B9E5-2591F72B12E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4" name="Google Shape;824;p38">
              <a:extLst>
                <a:ext uri="{FF2B5EF4-FFF2-40B4-BE49-F238E27FC236}">
                  <a16:creationId xmlns:a16="http://schemas.microsoft.com/office/drawing/2014/main" id="{F3ADF612-FD32-4548-A7D0-EE351C722D3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5" name="Google Shape;825;p38">
              <a:extLst>
                <a:ext uri="{FF2B5EF4-FFF2-40B4-BE49-F238E27FC236}">
                  <a16:creationId xmlns:a16="http://schemas.microsoft.com/office/drawing/2014/main" id="{6D01E8F5-B308-4814-AACD-13C2545489F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6" name="Google Shape;826;p38">
              <a:extLst>
                <a:ext uri="{FF2B5EF4-FFF2-40B4-BE49-F238E27FC236}">
                  <a16:creationId xmlns:a16="http://schemas.microsoft.com/office/drawing/2014/main" id="{44BCBC76-3D76-4F05-84B3-E0033E8EEBD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7" name="Google Shape;827;p38">
              <a:extLst>
                <a:ext uri="{FF2B5EF4-FFF2-40B4-BE49-F238E27FC236}">
                  <a16:creationId xmlns:a16="http://schemas.microsoft.com/office/drawing/2014/main" id="{65B42657-518A-4F9C-A24E-8CFEC613FBE4}"/>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8" name="Google Shape;828;p38">
              <a:extLst>
                <a:ext uri="{FF2B5EF4-FFF2-40B4-BE49-F238E27FC236}">
                  <a16:creationId xmlns:a16="http://schemas.microsoft.com/office/drawing/2014/main" id="{A85B391D-7113-4C43-8344-FBADBA26AA1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 name="Google Shape;829;p38">
              <a:extLst>
                <a:ext uri="{FF2B5EF4-FFF2-40B4-BE49-F238E27FC236}">
                  <a16:creationId xmlns:a16="http://schemas.microsoft.com/office/drawing/2014/main" id="{E784714E-4604-4FE8-8719-7EF7778D9AB8}"/>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60" name="Google Shape;830;p38">
              <a:extLst>
                <a:ext uri="{FF2B5EF4-FFF2-40B4-BE49-F238E27FC236}">
                  <a16:creationId xmlns:a16="http://schemas.microsoft.com/office/drawing/2014/main" id="{DF34B91B-77F5-4683-BFA0-7FDC9369506B}"/>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61" name="Google Shape;831;p38">
              <a:extLst>
                <a:ext uri="{FF2B5EF4-FFF2-40B4-BE49-F238E27FC236}">
                  <a16:creationId xmlns:a16="http://schemas.microsoft.com/office/drawing/2014/main" id="{F27C2081-CCF3-468E-ABA5-168546D6D5A4}"/>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62" name="Google Shape;832;p38">
              <a:extLst>
                <a:ext uri="{FF2B5EF4-FFF2-40B4-BE49-F238E27FC236}">
                  <a16:creationId xmlns:a16="http://schemas.microsoft.com/office/drawing/2014/main" id="{74AFF41D-26E5-48A5-B6F5-0EF4B7AC742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3" name="Google Shape;833;p38">
              <a:extLst>
                <a:ext uri="{FF2B5EF4-FFF2-40B4-BE49-F238E27FC236}">
                  <a16:creationId xmlns:a16="http://schemas.microsoft.com/office/drawing/2014/main" id="{7BD96B52-17D8-4F4E-A502-50428DE8D025}"/>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4" name="Google Shape;834;p38">
              <a:extLst>
                <a:ext uri="{FF2B5EF4-FFF2-40B4-BE49-F238E27FC236}">
                  <a16:creationId xmlns:a16="http://schemas.microsoft.com/office/drawing/2014/main" id="{59A21726-F820-4329-B14D-44A7742AA438}"/>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5" name="Google Shape;835;p38">
              <a:extLst>
                <a:ext uri="{FF2B5EF4-FFF2-40B4-BE49-F238E27FC236}">
                  <a16:creationId xmlns:a16="http://schemas.microsoft.com/office/drawing/2014/main" id="{066D76BE-7EA1-4958-9246-0903B6E5DB43}"/>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6" name="Google Shape;836;p38">
              <a:extLst>
                <a:ext uri="{FF2B5EF4-FFF2-40B4-BE49-F238E27FC236}">
                  <a16:creationId xmlns:a16="http://schemas.microsoft.com/office/drawing/2014/main" id="{5C8B02DB-C111-4FD7-A17C-3E7D0D345DA5}"/>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7" name="Google Shape;837;p38">
              <a:extLst>
                <a:ext uri="{FF2B5EF4-FFF2-40B4-BE49-F238E27FC236}">
                  <a16:creationId xmlns:a16="http://schemas.microsoft.com/office/drawing/2014/main" id="{9CC28CC6-183B-49F8-B658-BEE83A8C57A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8" name="Google Shape;838;p38">
              <a:extLst>
                <a:ext uri="{FF2B5EF4-FFF2-40B4-BE49-F238E27FC236}">
                  <a16:creationId xmlns:a16="http://schemas.microsoft.com/office/drawing/2014/main" id="{F3CA228D-70CB-4AB2-876F-D0794E03C362}"/>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9" name="Google Shape;839;p38">
              <a:extLst>
                <a:ext uri="{FF2B5EF4-FFF2-40B4-BE49-F238E27FC236}">
                  <a16:creationId xmlns:a16="http://schemas.microsoft.com/office/drawing/2014/main" id="{FD5DD502-715B-4B26-8FBC-56D94A37B03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0" name="Google Shape;840;p38">
              <a:extLst>
                <a:ext uri="{FF2B5EF4-FFF2-40B4-BE49-F238E27FC236}">
                  <a16:creationId xmlns:a16="http://schemas.microsoft.com/office/drawing/2014/main" id="{58A9E454-1AC1-4BC3-9EF9-74E486B0494A}"/>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1" name="Google Shape;841;p38">
              <a:extLst>
                <a:ext uri="{FF2B5EF4-FFF2-40B4-BE49-F238E27FC236}">
                  <a16:creationId xmlns:a16="http://schemas.microsoft.com/office/drawing/2014/main" id="{D68281EC-3C66-4F69-95D6-9AB490973EC2}"/>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2" name="Google Shape;842;p38">
              <a:extLst>
                <a:ext uri="{FF2B5EF4-FFF2-40B4-BE49-F238E27FC236}">
                  <a16:creationId xmlns:a16="http://schemas.microsoft.com/office/drawing/2014/main" id="{DBBE1ABD-4DEB-4F2C-80BF-724CD0392F60}"/>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3" name="Google Shape;843;p38">
              <a:extLst>
                <a:ext uri="{FF2B5EF4-FFF2-40B4-BE49-F238E27FC236}">
                  <a16:creationId xmlns:a16="http://schemas.microsoft.com/office/drawing/2014/main" id="{B9A4C3C4-D67F-46C6-8C3D-C31D61E8AB8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4" name="Google Shape;844;p38">
              <a:extLst>
                <a:ext uri="{FF2B5EF4-FFF2-40B4-BE49-F238E27FC236}">
                  <a16:creationId xmlns:a16="http://schemas.microsoft.com/office/drawing/2014/main" id="{A7864F52-9052-4C23-B379-E106A7D41E65}"/>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5" name="Google Shape;845;p38">
              <a:extLst>
                <a:ext uri="{FF2B5EF4-FFF2-40B4-BE49-F238E27FC236}">
                  <a16:creationId xmlns:a16="http://schemas.microsoft.com/office/drawing/2014/main" id="{EE813D05-A261-4262-AD74-4221FF15B183}"/>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6" name="Google Shape;846;p38">
              <a:extLst>
                <a:ext uri="{FF2B5EF4-FFF2-40B4-BE49-F238E27FC236}">
                  <a16:creationId xmlns:a16="http://schemas.microsoft.com/office/drawing/2014/main" id="{17CCF80C-F5FD-4830-B8C4-72FEF1FFEB9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7" name="Google Shape;847;p38">
              <a:extLst>
                <a:ext uri="{FF2B5EF4-FFF2-40B4-BE49-F238E27FC236}">
                  <a16:creationId xmlns:a16="http://schemas.microsoft.com/office/drawing/2014/main" id="{0FDC4E69-C60A-45D8-AB8C-4DA3AF22A7E6}"/>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 name="Google Shape;848;p38">
              <a:extLst>
                <a:ext uri="{FF2B5EF4-FFF2-40B4-BE49-F238E27FC236}">
                  <a16:creationId xmlns:a16="http://schemas.microsoft.com/office/drawing/2014/main" id="{93EA3E3B-26F7-4AFE-A0A1-005B961A3278}"/>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 name="Google Shape;849;p38">
              <a:extLst>
                <a:ext uri="{FF2B5EF4-FFF2-40B4-BE49-F238E27FC236}">
                  <a16:creationId xmlns:a16="http://schemas.microsoft.com/office/drawing/2014/main" id="{D641EF73-7BD4-4DB8-87A7-7BE299513051}"/>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0" name="Google Shape;850;p38">
              <a:extLst>
                <a:ext uri="{FF2B5EF4-FFF2-40B4-BE49-F238E27FC236}">
                  <a16:creationId xmlns:a16="http://schemas.microsoft.com/office/drawing/2014/main" id="{5BD15702-F410-4625-A220-98FCDBEFC45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1" name="Google Shape;851;p38">
              <a:extLst>
                <a:ext uri="{FF2B5EF4-FFF2-40B4-BE49-F238E27FC236}">
                  <a16:creationId xmlns:a16="http://schemas.microsoft.com/office/drawing/2014/main" id="{7BDAED8D-76D2-49FB-8201-602D97342DFD}"/>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2" name="Google Shape;852;p38">
              <a:extLst>
                <a:ext uri="{FF2B5EF4-FFF2-40B4-BE49-F238E27FC236}">
                  <a16:creationId xmlns:a16="http://schemas.microsoft.com/office/drawing/2014/main" id="{1946AD7A-1CB0-404E-853F-0AFD587D86D0}"/>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3" name="Google Shape;853;p38">
              <a:extLst>
                <a:ext uri="{FF2B5EF4-FFF2-40B4-BE49-F238E27FC236}">
                  <a16:creationId xmlns:a16="http://schemas.microsoft.com/office/drawing/2014/main" id="{6BC86A48-DA30-4BE0-8EBD-C27381E7C10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84" name="Google Shape;854;p38">
              <a:extLst>
                <a:ext uri="{FF2B5EF4-FFF2-40B4-BE49-F238E27FC236}">
                  <a16:creationId xmlns:a16="http://schemas.microsoft.com/office/drawing/2014/main" id="{97453641-3370-484A-88B3-19AEF13715BD}"/>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5" name="Google Shape;855;p38">
              <a:extLst>
                <a:ext uri="{FF2B5EF4-FFF2-40B4-BE49-F238E27FC236}">
                  <a16:creationId xmlns:a16="http://schemas.microsoft.com/office/drawing/2014/main" id="{AF178387-1F62-4C9A-8F03-E6ACC1B05B83}"/>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6" name="Google Shape;856;p38">
              <a:extLst>
                <a:ext uri="{FF2B5EF4-FFF2-40B4-BE49-F238E27FC236}">
                  <a16:creationId xmlns:a16="http://schemas.microsoft.com/office/drawing/2014/main" id="{D039864F-0DE5-4FE8-A362-0934E7AE50A2}"/>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7" name="Google Shape;857;p38">
              <a:extLst>
                <a:ext uri="{FF2B5EF4-FFF2-40B4-BE49-F238E27FC236}">
                  <a16:creationId xmlns:a16="http://schemas.microsoft.com/office/drawing/2014/main" id="{5E11580C-52C7-46E1-B3CA-CB376C8895B1}"/>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8" name="Google Shape;858;p38">
              <a:extLst>
                <a:ext uri="{FF2B5EF4-FFF2-40B4-BE49-F238E27FC236}">
                  <a16:creationId xmlns:a16="http://schemas.microsoft.com/office/drawing/2014/main" id="{12470C6A-4482-419F-9652-2C387E5D55BC}"/>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461" name="文字方塊 460">
            <a:extLst>
              <a:ext uri="{FF2B5EF4-FFF2-40B4-BE49-F238E27FC236}">
                <a16:creationId xmlns:a16="http://schemas.microsoft.com/office/drawing/2014/main" id="{A23C1509-236A-4D10-96BC-5A25666B4EE0}"/>
              </a:ext>
            </a:extLst>
          </p:cNvPr>
          <p:cNvSpPr txBox="1"/>
          <p:nvPr/>
        </p:nvSpPr>
        <p:spPr>
          <a:xfrm>
            <a:off x="827319" y="1372235"/>
            <a:ext cx="1611984" cy="461665"/>
          </a:xfrm>
          <a:prstGeom prst="rect">
            <a:avLst/>
          </a:prstGeom>
          <a:noFill/>
          <a:ln>
            <a:solidFill>
              <a:schemeClr val="tx1"/>
            </a:solidFill>
          </a:ln>
        </p:spPr>
        <p:txBody>
          <a:bodyPr wrap="square" rtlCol="0">
            <a:spAutoFit/>
          </a:bodyPr>
          <a:lstStyle/>
          <a:p>
            <a:r>
              <a:rPr lang="en-US" altLang="zh-TW" sz="2400" dirty="0">
                <a:latin typeface="Noto Sans TC"/>
              </a:rPr>
              <a:t>Flow chart</a:t>
            </a:r>
            <a:endParaRPr lang="zh-TW" altLang="en-US" sz="2400" dirty="0">
              <a:latin typeface="Noto Sans TC"/>
            </a:endParaRPr>
          </a:p>
        </p:txBody>
      </p:sp>
      <p:graphicFrame>
        <p:nvGraphicFramePr>
          <p:cNvPr id="453" name="資料庫圖表 452">
            <a:extLst>
              <a:ext uri="{FF2B5EF4-FFF2-40B4-BE49-F238E27FC236}">
                <a16:creationId xmlns:a16="http://schemas.microsoft.com/office/drawing/2014/main" id="{2851CDD4-0810-44F7-B9F3-F88826B15CFC}"/>
              </a:ext>
            </a:extLst>
          </p:cNvPr>
          <p:cNvGraphicFramePr/>
          <p:nvPr>
            <p:extLst>
              <p:ext uri="{D42A27DB-BD31-4B8C-83A1-F6EECF244321}">
                <p14:modId xmlns:p14="http://schemas.microsoft.com/office/powerpoint/2010/main" val="2918977256"/>
              </p:ext>
            </p:extLst>
          </p:nvPr>
        </p:nvGraphicFramePr>
        <p:xfrm>
          <a:off x="1316028" y="84156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3040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628404" y="403903"/>
            <a:ext cx="10285200" cy="943200"/>
          </a:xfrm>
          <a:prstGeom prst="rect">
            <a:avLst/>
          </a:prstGeom>
        </p:spPr>
        <p:txBody>
          <a:bodyPr spcFirstLastPara="1" vert="horz" wrap="square" lIns="121900" tIns="121900" rIns="121900" bIns="121900" rtlCol="0" anchor="t" anchorCtr="0">
            <a:noAutofit/>
          </a:bodyPr>
          <a:lstStyle/>
          <a:p>
            <a:r>
              <a:rPr lang="en-US" altLang="zh-TW" sz="4267" dirty="0">
                <a:solidFill>
                  <a:schemeClr val="accent3"/>
                </a:solidFill>
                <a:latin typeface="Noto Sans TC"/>
              </a:rPr>
              <a:t>(a) </a:t>
            </a:r>
            <a:r>
              <a:rPr lang="en-US" altLang="zh-TW" sz="4267" dirty="0">
                <a:latin typeface="Noto Sans TC"/>
              </a:rPr>
              <a:t>Painter</a:t>
            </a:r>
            <a:endParaRPr lang="en-US" altLang="zh-TW" dirty="0">
              <a:latin typeface="Noto Sans TC"/>
            </a:endParaRPr>
          </a:p>
        </p:txBody>
      </p:sp>
      <p:grpSp>
        <p:nvGrpSpPr>
          <p:cNvPr id="4" name="Google Shape;775;p38">
            <a:extLst>
              <a:ext uri="{FF2B5EF4-FFF2-40B4-BE49-F238E27FC236}">
                <a16:creationId xmlns:a16="http://schemas.microsoft.com/office/drawing/2014/main" id="{079FA7F5-80A7-407F-B519-230DA970B2AE}"/>
              </a:ext>
            </a:extLst>
          </p:cNvPr>
          <p:cNvGrpSpPr/>
          <p:nvPr/>
        </p:nvGrpSpPr>
        <p:grpSpPr>
          <a:xfrm>
            <a:off x="10295408" y="4863186"/>
            <a:ext cx="2309443" cy="1834199"/>
            <a:chOff x="2735825" y="2251925"/>
            <a:chExt cx="1386775" cy="1101400"/>
          </a:xfrm>
        </p:grpSpPr>
        <p:sp>
          <p:nvSpPr>
            <p:cNvPr id="6" name="Google Shape;776;p38">
              <a:extLst>
                <a:ext uri="{FF2B5EF4-FFF2-40B4-BE49-F238E27FC236}">
                  <a16:creationId xmlns:a16="http://schemas.microsoft.com/office/drawing/2014/main" id="{905924C7-3FED-47B9-8DF5-4AD381CA86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 name="Google Shape;777;p38">
              <a:extLst>
                <a:ext uri="{FF2B5EF4-FFF2-40B4-BE49-F238E27FC236}">
                  <a16:creationId xmlns:a16="http://schemas.microsoft.com/office/drawing/2014/main" id="{6A09A522-76DC-4D65-88E7-9E63E9CD2006}"/>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 name="Google Shape;778;p38">
              <a:extLst>
                <a:ext uri="{FF2B5EF4-FFF2-40B4-BE49-F238E27FC236}">
                  <a16:creationId xmlns:a16="http://schemas.microsoft.com/office/drawing/2014/main" id="{32DDD69B-2F1E-4B6F-8BCB-77131C5F99BD}"/>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 name="Google Shape;779;p38">
              <a:extLst>
                <a:ext uri="{FF2B5EF4-FFF2-40B4-BE49-F238E27FC236}">
                  <a16:creationId xmlns:a16="http://schemas.microsoft.com/office/drawing/2014/main" id="{E4580371-A547-4BA7-9200-90387C3F31D3}"/>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0" name="Google Shape;780;p38">
              <a:extLst>
                <a:ext uri="{FF2B5EF4-FFF2-40B4-BE49-F238E27FC236}">
                  <a16:creationId xmlns:a16="http://schemas.microsoft.com/office/drawing/2014/main" id="{66F6CA13-FBB3-4020-A322-77311FBCF9E0}"/>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11" name="Google Shape;781;p38">
              <a:extLst>
                <a:ext uri="{FF2B5EF4-FFF2-40B4-BE49-F238E27FC236}">
                  <a16:creationId xmlns:a16="http://schemas.microsoft.com/office/drawing/2014/main" id="{1CA8DEA6-B6D5-4E64-ACAD-1FA6E7B0FC29}"/>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2" name="Google Shape;782;p38">
              <a:extLst>
                <a:ext uri="{FF2B5EF4-FFF2-40B4-BE49-F238E27FC236}">
                  <a16:creationId xmlns:a16="http://schemas.microsoft.com/office/drawing/2014/main" id="{9D1BB748-DFB7-4CB4-AE0A-65F76A86C2BA}"/>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3" name="Google Shape;783;p38">
              <a:extLst>
                <a:ext uri="{FF2B5EF4-FFF2-40B4-BE49-F238E27FC236}">
                  <a16:creationId xmlns:a16="http://schemas.microsoft.com/office/drawing/2014/main" id="{863FA707-0F45-48D3-B91A-FCC18820B391}"/>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4" name="Google Shape;784;p38">
              <a:extLst>
                <a:ext uri="{FF2B5EF4-FFF2-40B4-BE49-F238E27FC236}">
                  <a16:creationId xmlns:a16="http://schemas.microsoft.com/office/drawing/2014/main" id="{542E0223-9137-4E0F-AC40-B7C4607B17B6}"/>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 name="Google Shape;785;p38">
              <a:extLst>
                <a:ext uri="{FF2B5EF4-FFF2-40B4-BE49-F238E27FC236}">
                  <a16:creationId xmlns:a16="http://schemas.microsoft.com/office/drawing/2014/main" id="{92752BFA-E3E6-4AD2-9D94-34C774E0EBE4}"/>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 name="Google Shape;786;p38">
              <a:extLst>
                <a:ext uri="{FF2B5EF4-FFF2-40B4-BE49-F238E27FC236}">
                  <a16:creationId xmlns:a16="http://schemas.microsoft.com/office/drawing/2014/main" id="{5D0BD3F2-45EE-4098-B5AC-210CE09F95C2}"/>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 name="Google Shape;787;p38">
              <a:extLst>
                <a:ext uri="{FF2B5EF4-FFF2-40B4-BE49-F238E27FC236}">
                  <a16:creationId xmlns:a16="http://schemas.microsoft.com/office/drawing/2014/main" id="{09E88BFE-6C17-41E1-B918-781C148BDFEF}"/>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 name="Google Shape;788;p38">
              <a:extLst>
                <a:ext uri="{FF2B5EF4-FFF2-40B4-BE49-F238E27FC236}">
                  <a16:creationId xmlns:a16="http://schemas.microsoft.com/office/drawing/2014/main" id="{99C7F369-12EB-41AB-A208-C0B04E5FDDF1}"/>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 name="Google Shape;789;p38">
              <a:extLst>
                <a:ext uri="{FF2B5EF4-FFF2-40B4-BE49-F238E27FC236}">
                  <a16:creationId xmlns:a16="http://schemas.microsoft.com/office/drawing/2014/main" id="{766C3EC7-C15C-4317-BF3A-8EC8B49E1D73}"/>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 name="Google Shape;790;p38">
              <a:extLst>
                <a:ext uri="{FF2B5EF4-FFF2-40B4-BE49-F238E27FC236}">
                  <a16:creationId xmlns:a16="http://schemas.microsoft.com/office/drawing/2014/main" id="{00122CC1-453C-438D-8AD6-444D9009C7D1}"/>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 name="Google Shape;791;p38">
              <a:extLst>
                <a:ext uri="{FF2B5EF4-FFF2-40B4-BE49-F238E27FC236}">
                  <a16:creationId xmlns:a16="http://schemas.microsoft.com/office/drawing/2014/main" id="{02F9E5F3-81EF-4A71-92F5-592C710EC08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 name="Google Shape;792;p38">
              <a:extLst>
                <a:ext uri="{FF2B5EF4-FFF2-40B4-BE49-F238E27FC236}">
                  <a16:creationId xmlns:a16="http://schemas.microsoft.com/office/drawing/2014/main" id="{E2285D05-51DD-4AD0-BF9F-A343496F41DA}"/>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3" name="Google Shape;793;p38">
              <a:extLst>
                <a:ext uri="{FF2B5EF4-FFF2-40B4-BE49-F238E27FC236}">
                  <a16:creationId xmlns:a16="http://schemas.microsoft.com/office/drawing/2014/main" id="{DE434AF6-EA49-4766-A7FA-FDA419960D31}"/>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24" name="Google Shape;794;p38">
              <a:extLst>
                <a:ext uri="{FF2B5EF4-FFF2-40B4-BE49-F238E27FC236}">
                  <a16:creationId xmlns:a16="http://schemas.microsoft.com/office/drawing/2014/main" id="{C0CD6281-F818-4536-95E2-D61223005D7D}"/>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5" name="Google Shape;795;p38">
              <a:extLst>
                <a:ext uri="{FF2B5EF4-FFF2-40B4-BE49-F238E27FC236}">
                  <a16:creationId xmlns:a16="http://schemas.microsoft.com/office/drawing/2014/main" id="{6D6F8337-A5A7-4C94-A84C-40653E57C7E8}"/>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26" name="Google Shape;796;p38">
              <a:extLst>
                <a:ext uri="{FF2B5EF4-FFF2-40B4-BE49-F238E27FC236}">
                  <a16:creationId xmlns:a16="http://schemas.microsoft.com/office/drawing/2014/main" id="{F434505D-6726-4F0B-8AA1-624261FA91A5}"/>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7" name="Google Shape;797;p38">
              <a:extLst>
                <a:ext uri="{FF2B5EF4-FFF2-40B4-BE49-F238E27FC236}">
                  <a16:creationId xmlns:a16="http://schemas.microsoft.com/office/drawing/2014/main" id="{72021E08-F988-4356-86DB-271725A70407}"/>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8" name="Google Shape;798;p38">
              <a:extLst>
                <a:ext uri="{FF2B5EF4-FFF2-40B4-BE49-F238E27FC236}">
                  <a16:creationId xmlns:a16="http://schemas.microsoft.com/office/drawing/2014/main" id="{20927FD9-5586-453A-8CAE-17BDAF8C30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 name="Google Shape;799;p38">
              <a:extLst>
                <a:ext uri="{FF2B5EF4-FFF2-40B4-BE49-F238E27FC236}">
                  <a16:creationId xmlns:a16="http://schemas.microsoft.com/office/drawing/2014/main" id="{90A7D64F-0132-49B8-945A-9E5067F0EAEE}"/>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0" name="Google Shape;800;p38">
              <a:extLst>
                <a:ext uri="{FF2B5EF4-FFF2-40B4-BE49-F238E27FC236}">
                  <a16:creationId xmlns:a16="http://schemas.microsoft.com/office/drawing/2014/main" id="{4B6A365A-2D4D-4B89-B599-2B935DECE2EF}"/>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1" name="Google Shape;801;p38">
              <a:extLst>
                <a:ext uri="{FF2B5EF4-FFF2-40B4-BE49-F238E27FC236}">
                  <a16:creationId xmlns:a16="http://schemas.microsoft.com/office/drawing/2014/main" id="{7A42D271-507B-4D0F-95BA-6F931129B630}"/>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2" name="Google Shape;802;p38">
              <a:extLst>
                <a:ext uri="{FF2B5EF4-FFF2-40B4-BE49-F238E27FC236}">
                  <a16:creationId xmlns:a16="http://schemas.microsoft.com/office/drawing/2014/main" id="{F26DDEAE-6AB6-492E-805D-775D0495AE72}"/>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3" name="Google Shape;803;p38">
              <a:extLst>
                <a:ext uri="{FF2B5EF4-FFF2-40B4-BE49-F238E27FC236}">
                  <a16:creationId xmlns:a16="http://schemas.microsoft.com/office/drawing/2014/main" id="{2FAB2526-5C37-4FE7-833B-102AEC72C171}"/>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4" name="Google Shape;804;p38">
              <a:extLst>
                <a:ext uri="{FF2B5EF4-FFF2-40B4-BE49-F238E27FC236}">
                  <a16:creationId xmlns:a16="http://schemas.microsoft.com/office/drawing/2014/main" id="{6537511B-6FDE-4D36-A40F-298B14246C3D}"/>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5" name="Google Shape;805;p38">
              <a:extLst>
                <a:ext uri="{FF2B5EF4-FFF2-40B4-BE49-F238E27FC236}">
                  <a16:creationId xmlns:a16="http://schemas.microsoft.com/office/drawing/2014/main" id="{600BA3DB-14D1-4894-AA3F-BA1D9A02806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6" name="Google Shape;806;p38">
              <a:extLst>
                <a:ext uri="{FF2B5EF4-FFF2-40B4-BE49-F238E27FC236}">
                  <a16:creationId xmlns:a16="http://schemas.microsoft.com/office/drawing/2014/main" id="{EA82474B-8C31-4559-86DB-FCC9BBAD412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7" name="Google Shape;807;p38">
              <a:extLst>
                <a:ext uri="{FF2B5EF4-FFF2-40B4-BE49-F238E27FC236}">
                  <a16:creationId xmlns:a16="http://schemas.microsoft.com/office/drawing/2014/main" id="{E86A1112-CFBA-49D4-AEB8-AD8102A6083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8" name="Google Shape;808;p38">
              <a:extLst>
                <a:ext uri="{FF2B5EF4-FFF2-40B4-BE49-F238E27FC236}">
                  <a16:creationId xmlns:a16="http://schemas.microsoft.com/office/drawing/2014/main" id="{3472A111-5C69-4670-AC7F-20F20C78CB02}"/>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9" name="Google Shape;809;p38">
              <a:extLst>
                <a:ext uri="{FF2B5EF4-FFF2-40B4-BE49-F238E27FC236}">
                  <a16:creationId xmlns:a16="http://schemas.microsoft.com/office/drawing/2014/main" id="{E25C6131-AA82-4D16-99A9-B54C12CC0909}"/>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0" name="Google Shape;810;p38">
              <a:extLst>
                <a:ext uri="{FF2B5EF4-FFF2-40B4-BE49-F238E27FC236}">
                  <a16:creationId xmlns:a16="http://schemas.microsoft.com/office/drawing/2014/main" id="{23FBE933-681A-4FAF-A8F0-E9C1EA8E14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41" name="Google Shape;811;p38">
              <a:extLst>
                <a:ext uri="{FF2B5EF4-FFF2-40B4-BE49-F238E27FC236}">
                  <a16:creationId xmlns:a16="http://schemas.microsoft.com/office/drawing/2014/main" id="{951B7EDB-7E25-4A82-A12E-1B6E3C089C8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2" name="Google Shape;812;p38">
              <a:extLst>
                <a:ext uri="{FF2B5EF4-FFF2-40B4-BE49-F238E27FC236}">
                  <a16:creationId xmlns:a16="http://schemas.microsoft.com/office/drawing/2014/main" id="{64B8D7DA-C496-4BEA-9FA9-52034ED8BD5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3" name="Google Shape;813;p38">
              <a:extLst>
                <a:ext uri="{FF2B5EF4-FFF2-40B4-BE49-F238E27FC236}">
                  <a16:creationId xmlns:a16="http://schemas.microsoft.com/office/drawing/2014/main" id="{50BA0A84-4DC7-4DF2-9B2B-76B5BCE25309}"/>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44" name="Google Shape;814;p38">
              <a:extLst>
                <a:ext uri="{FF2B5EF4-FFF2-40B4-BE49-F238E27FC236}">
                  <a16:creationId xmlns:a16="http://schemas.microsoft.com/office/drawing/2014/main" id="{75762F41-2348-49BB-AE3A-7FCD7BF5515B}"/>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5" name="Google Shape;815;p38">
              <a:extLst>
                <a:ext uri="{FF2B5EF4-FFF2-40B4-BE49-F238E27FC236}">
                  <a16:creationId xmlns:a16="http://schemas.microsoft.com/office/drawing/2014/main" id="{F675496E-CCDD-49AA-93F8-2A219E6F0F41}"/>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6" name="Google Shape;816;p38">
              <a:extLst>
                <a:ext uri="{FF2B5EF4-FFF2-40B4-BE49-F238E27FC236}">
                  <a16:creationId xmlns:a16="http://schemas.microsoft.com/office/drawing/2014/main" id="{8402DDCC-EC82-4B8C-A95A-85669621BAFD}"/>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7" name="Google Shape;817;p38">
              <a:extLst>
                <a:ext uri="{FF2B5EF4-FFF2-40B4-BE49-F238E27FC236}">
                  <a16:creationId xmlns:a16="http://schemas.microsoft.com/office/drawing/2014/main" id="{0F232A88-CBF7-48C7-A915-358F0FD2E8BC}"/>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8" name="Google Shape;818;p38">
              <a:extLst>
                <a:ext uri="{FF2B5EF4-FFF2-40B4-BE49-F238E27FC236}">
                  <a16:creationId xmlns:a16="http://schemas.microsoft.com/office/drawing/2014/main" id="{9354D37E-E2FA-471B-9E80-CAB49B4F1026}"/>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9" name="Google Shape;819;p38">
              <a:extLst>
                <a:ext uri="{FF2B5EF4-FFF2-40B4-BE49-F238E27FC236}">
                  <a16:creationId xmlns:a16="http://schemas.microsoft.com/office/drawing/2014/main" id="{CDEE169A-B22B-4E3B-B904-D793AAF2BD0A}"/>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0" name="Google Shape;820;p38">
              <a:extLst>
                <a:ext uri="{FF2B5EF4-FFF2-40B4-BE49-F238E27FC236}">
                  <a16:creationId xmlns:a16="http://schemas.microsoft.com/office/drawing/2014/main" id="{59164571-9885-4776-846A-DC2CD5020CA4}"/>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1" name="Google Shape;821;p38">
              <a:extLst>
                <a:ext uri="{FF2B5EF4-FFF2-40B4-BE49-F238E27FC236}">
                  <a16:creationId xmlns:a16="http://schemas.microsoft.com/office/drawing/2014/main" id="{106A055B-69F9-40D5-95C4-D7B1867879DC}"/>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2" name="Google Shape;822;p38">
              <a:extLst>
                <a:ext uri="{FF2B5EF4-FFF2-40B4-BE49-F238E27FC236}">
                  <a16:creationId xmlns:a16="http://schemas.microsoft.com/office/drawing/2014/main" id="{5901FEDA-E86B-4576-A09E-A76A565EB901}"/>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3" name="Google Shape;823;p38">
              <a:extLst>
                <a:ext uri="{FF2B5EF4-FFF2-40B4-BE49-F238E27FC236}">
                  <a16:creationId xmlns:a16="http://schemas.microsoft.com/office/drawing/2014/main" id="{EF67DECE-7BC1-4B20-B9E5-2591F72B12E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4" name="Google Shape;824;p38">
              <a:extLst>
                <a:ext uri="{FF2B5EF4-FFF2-40B4-BE49-F238E27FC236}">
                  <a16:creationId xmlns:a16="http://schemas.microsoft.com/office/drawing/2014/main" id="{F3ADF612-FD32-4548-A7D0-EE351C722D3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5" name="Google Shape;825;p38">
              <a:extLst>
                <a:ext uri="{FF2B5EF4-FFF2-40B4-BE49-F238E27FC236}">
                  <a16:creationId xmlns:a16="http://schemas.microsoft.com/office/drawing/2014/main" id="{6D01E8F5-B308-4814-AACD-13C2545489F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6" name="Google Shape;826;p38">
              <a:extLst>
                <a:ext uri="{FF2B5EF4-FFF2-40B4-BE49-F238E27FC236}">
                  <a16:creationId xmlns:a16="http://schemas.microsoft.com/office/drawing/2014/main" id="{44BCBC76-3D76-4F05-84B3-E0033E8EEBD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7" name="Google Shape;827;p38">
              <a:extLst>
                <a:ext uri="{FF2B5EF4-FFF2-40B4-BE49-F238E27FC236}">
                  <a16:creationId xmlns:a16="http://schemas.microsoft.com/office/drawing/2014/main" id="{65B42657-518A-4F9C-A24E-8CFEC613FBE4}"/>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8" name="Google Shape;828;p38">
              <a:extLst>
                <a:ext uri="{FF2B5EF4-FFF2-40B4-BE49-F238E27FC236}">
                  <a16:creationId xmlns:a16="http://schemas.microsoft.com/office/drawing/2014/main" id="{A85B391D-7113-4C43-8344-FBADBA26AA1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 name="Google Shape;829;p38">
              <a:extLst>
                <a:ext uri="{FF2B5EF4-FFF2-40B4-BE49-F238E27FC236}">
                  <a16:creationId xmlns:a16="http://schemas.microsoft.com/office/drawing/2014/main" id="{E784714E-4604-4FE8-8719-7EF7778D9AB8}"/>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60" name="Google Shape;830;p38">
              <a:extLst>
                <a:ext uri="{FF2B5EF4-FFF2-40B4-BE49-F238E27FC236}">
                  <a16:creationId xmlns:a16="http://schemas.microsoft.com/office/drawing/2014/main" id="{DF34B91B-77F5-4683-BFA0-7FDC9369506B}"/>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61" name="Google Shape;831;p38">
              <a:extLst>
                <a:ext uri="{FF2B5EF4-FFF2-40B4-BE49-F238E27FC236}">
                  <a16:creationId xmlns:a16="http://schemas.microsoft.com/office/drawing/2014/main" id="{F27C2081-CCF3-468E-ABA5-168546D6D5A4}"/>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62" name="Google Shape;832;p38">
              <a:extLst>
                <a:ext uri="{FF2B5EF4-FFF2-40B4-BE49-F238E27FC236}">
                  <a16:creationId xmlns:a16="http://schemas.microsoft.com/office/drawing/2014/main" id="{74AFF41D-26E5-48A5-B6F5-0EF4B7AC742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3" name="Google Shape;833;p38">
              <a:extLst>
                <a:ext uri="{FF2B5EF4-FFF2-40B4-BE49-F238E27FC236}">
                  <a16:creationId xmlns:a16="http://schemas.microsoft.com/office/drawing/2014/main" id="{7BD96B52-17D8-4F4E-A502-50428DE8D025}"/>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4" name="Google Shape;834;p38">
              <a:extLst>
                <a:ext uri="{FF2B5EF4-FFF2-40B4-BE49-F238E27FC236}">
                  <a16:creationId xmlns:a16="http://schemas.microsoft.com/office/drawing/2014/main" id="{59A21726-F820-4329-B14D-44A7742AA438}"/>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5" name="Google Shape;835;p38">
              <a:extLst>
                <a:ext uri="{FF2B5EF4-FFF2-40B4-BE49-F238E27FC236}">
                  <a16:creationId xmlns:a16="http://schemas.microsoft.com/office/drawing/2014/main" id="{066D76BE-7EA1-4958-9246-0903B6E5DB43}"/>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6" name="Google Shape;836;p38">
              <a:extLst>
                <a:ext uri="{FF2B5EF4-FFF2-40B4-BE49-F238E27FC236}">
                  <a16:creationId xmlns:a16="http://schemas.microsoft.com/office/drawing/2014/main" id="{5C8B02DB-C111-4FD7-A17C-3E7D0D345DA5}"/>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7" name="Google Shape;837;p38">
              <a:extLst>
                <a:ext uri="{FF2B5EF4-FFF2-40B4-BE49-F238E27FC236}">
                  <a16:creationId xmlns:a16="http://schemas.microsoft.com/office/drawing/2014/main" id="{9CC28CC6-183B-49F8-B658-BEE83A8C57A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8" name="Google Shape;838;p38">
              <a:extLst>
                <a:ext uri="{FF2B5EF4-FFF2-40B4-BE49-F238E27FC236}">
                  <a16:creationId xmlns:a16="http://schemas.microsoft.com/office/drawing/2014/main" id="{F3CA228D-70CB-4AB2-876F-D0794E03C362}"/>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9" name="Google Shape;839;p38">
              <a:extLst>
                <a:ext uri="{FF2B5EF4-FFF2-40B4-BE49-F238E27FC236}">
                  <a16:creationId xmlns:a16="http://schemas.microsoft.com/office/drawing/2014/main" id="{FD5DD502-715B-4B26-8FBC-56D94A37B03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0" name="Google Shape;840;p38">
              <a:extLst>
                <a:ext uri="{FF2B5EF4-FFF2-40B4-BE49-F238E27FC236}">
                  <a16:creationId xmlns:a16="http://schemas.microsoft.com/office/drawing/2014/main" id="{58A9E454-1AC1-4BC3-9EF9-74E486B0494A}"/>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1" name="Google Shape;841;p38">
              <a:extLst>
                <a:ext uri="{FF2B5EF4-FFF2-40B4-BE49-F238E27FC236}">
                  <a16:creationId xmlns:a16="http://schemas.microsoft.com/office/drawing/2014/main" id="{D68281EC-3C66-4F69-95D6-9AB490973EC2}"/>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2" name="Google Shape;842;p38">
              <a:extLst>
                <a:ext uri="{FF2B5EF4-FFF2-40B4-BE49-F238E27FC236}">
                  <a16:creationId xmlns:a16="http://schemas.microsoft.com/office/drawing/2014/main" id="{DBBE1ABD-4DEB-4F2C-80BF-724CD0392F60}"/>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3" name="Google Shape;843;p38">
              <a:extLst>
                <a:ext uri="{FF2B5EF4-FFF2-40B4-BE49-F238E27FC236}">
                  <a16:creationId xmlns:a16="http://schemas.microsoft.com/office/drawing/2014/main" id="{B9A4C3C4-D67F-46C6-8C3D-C31D61E8AB8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4" name="Google Shape;844;p38">
              <a:extLst>
                <a:ext uri="{FF2B5EF4-FFF2-40B4-BE49-F238E27FC236}">
                  <a16:creationId xmlns:a16="http://schemas.microsoft.com/office/drawing/2014/main" id="{A7864F52-9052-4C23-B379-E106A7D41E65}"/>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5" name="Google Shape;845;p38">
              <a:extLst>
                <a:ext uri="{FF2B5EF4-FFF2-40B4-BE49-F238E27FC236}">
                  <a16:creationId xmlns:a16="http://schemas.microsoft.com/office/drawing/2014/main" id="{EE813D05-A261-4262-AD74-4221FF15B183}"/>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6" name="Google Shape;846;p38">
              <a:extLst>
                <a:ext uri="{FF2B5EF4-FFF2-40B4-BE49-F238E27FC236}">
                  <a16:creationId xmlns:a16="http://schemas.microsoft.com/office/drawing/2014/main" id="{17CCF80C-F5FD-4830-B8C4-72FEF1FFEB9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7" name="Google Shape;847;p38">
              <a:extLst>
                <a:ext uri="{FF2B5EF4-FFF2-40B4-BE49-F238E27FC236}">
                  <a16:creationId xmlns:a16="http://schemas.microsoft.com/office/drawing/2014/main" id="{0FDC4E69-C60A-45D8-AB8C-4DA3AF22A7E6}"/>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 name="Google Shape;848;p38">
              <a:extLst>
                <a:ext uri="{FF2B5EF4-FFF2-40B4-BE49-F238E27FC236}">
                  <a16:creationId xmlns:a16="http://schemas.microsoft.com/office/drawing/2014/main" id="{93EA3E3B-26F7-4AFE-A0A1-005B961A3278}"/>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 name="Google Shape;849;p38">
              <a:extLst>
                <a:ext uri="{FF2B5EF4-FFF2-40B4-BE49-F238E27FC236}">
                  <a16:creationId xmlns:a16="http://schemas.microsoft.com/office/drawing/2014/main" id="{D641EF73-7BD4-4DB8-87A7-7BE299513051}"/>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0" name="Google Shape;850;p38">
              <a:extLst>
                <a:ext uri="{FF2B5EF4-FFF2-40B4-BE49-F238E27FC236}">
                  <a16:creationId xmlns:a16="http://schemas.microsoft.com/office/drawing/2014/main" id="{5BD15702-F410-4625-A220-98FCDBEFC45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1" name="Google Shape;851;p38">
              <a:extLst>
                <a:ext uri="{FF2B5EF4-FFF2-40B4-BE49-F238E27FC236}">
                  <a16:creationId xmlns:a16="http://schemas.microsoft.com/office/drawing/2014/main" id="{7BDAED8D-76D2-49FB-8201-602D97342DFD}"/>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2" name="Google Shape;852;p38">
              <a:extLst>
                <a:ext uri="{FF2B5EF4-FFF2-40B4-BE49-F238E27FC236}">
                  <a16:creationId xmlns:a16="http://schemas.microsoft.com/office/drawing/2014/main" id="{1946AD7A-1CB0-404E-853F-0AFD587D86D0}"/>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3" name="Google Shape;853;p38">
              <a:extLst>
                <a:ext uri="{FF2B5EF4-FFF2-40B4-BE49-F238E27FC236}">
                  <a16:creationId xmlns:a16="http://schemas.microsoft.com/office/drawing/2014/main" id="{6BC86A48-DA30-4BE0-8EBD-C27381E7C10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84" name="Google Shape;854;p38">
              <a:extLst>
                <a:ext uri="{FF2B5EF4-FFF2-40B4-BE49-F238E27FC236}">
                  <a16:creationId xmlns:a16="http://schemas.microsoft.com/office/drawing/2014/main" id="{97453641-3370-484A-88B3-19AEF13715BD}"/>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5" name="Google Shape;855;p38">
              <a:extLst>
                <a:ext uri="{FF2B5EF4-FFF2-40B4-BE49-F238E27FC236}">
                  <a16:creationId xmlns:a16="http://schemas.microsoft.com/office/drawing/2014/main" id="{AF178387-1F62-4C9A-8F03-E6ACC1B05B83}"/>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6" name="Google Shape;856;p38">
              <a:extLst>
                <a:ext uri="{FF2B5EF4-FFF2-40B4-BE49-F238E27FC236}">
                  <a16:creationId xmlns:a16="http://schemas.microsoft.com/office/drawing/2014/main" id="{D039864F-0DE5-4FE8-A362-0934E7AE50A2}"/>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7" name="Google Shape;857;p38">
              <a:extLst>
                <a:ext uri="{FF2B5EF4-FFF2-40B4-BE49-F238E27FC236}">
                  <a16:creationId xmlns:a16="http://schemas.microsoft.com/office/drawing/2014/main" id="{5E11580C-52C7-46E1-B3CA-CB376C8895B1}"/>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8" name="Google Shape;858;p38">
              <a:extLst>
                <a:ext uri="{FF2B5EF4-FFF2-40B4-BE49-F238E27FC236}">
                  <a16:creationId xmlns:a16="http://schemas.microsoft.com/office/drawing/2014/main" id="{12470C6A-4482-419F-9652-2C387E5D55BC}"/>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pic>
        <p:nvPicPr>
          <p:cNvPr id="452" name="圖片 451">
            <a:extLst>
              <a:ext uri="{FF2B5EF4-FFF2-40B4-BE49-F238E27FC236}">
                <a16:creationId xmlns:a16="http://schemas.microsoft.com/office/drawing/2014/main" id="{E87984A4-492E-4236-A021-064EFE726BA8}"/>
              </a:ext>
            </a:extLst>
          </p:cNvPr>
          <p:cNvPicPr>
            <a:picLocks noChangeAspect="1"/>
          </p:cNvPicPr>
          <p:nvPr/>
        </p:nvPicPr>
        <p:blipFill>
          <a:blip r:embed="rId3"/>
          <a:stretch>
            <a:fillRect/>
          </a:stretch>
        </p:blipFill>
        <p:spPr>
          <a:xfrm>
            <a:off x="814816" y="2441274"/>
            <a:ext cx="10941425" cy="1046481"/>
          </a:xfrm>
          <a:prstGeom prst="rect">
            <a:avLst/>
          </a:prstGeom>
        </p:spPr>
      </p:pic>
      <p:pic>
        <p:nvPicPr>
          <p:cNvPr id="454" name="圖片 453">
            <a:extLst>
              <a:ext uri="{FF2B5EF4-FFF2-40B4-BE49-F238E27FC236}">
                <a16:creationId xmlns:a16="http://schemas.microsoft.com/office/drawing/2014/main" id="{5F9CB5E8-235B-469D-9C84-7C16ED8709DE}"/>
              </a:ext>
            </a:extLst>
          </p:cNvPr>
          <p:cNvPicPr>
            <a:picLocks noChangeAspect="1"/>
          </p:cNvPicPr>
          <p:nvPr/>
        </p:nvPicPr>
        <p:blipFill>
          <a:blip r:embed="rId4"/>
          <a:stretch>
            <a:fillRect/>
          </a:stretch>
        </p:blipFill>
        <p:spPr>
          <a:xfrm>
            <a:off x="741870" y="4322713"/>
            <a:ext cx="5171782" cy="1343320"/>
          </a:xfrm>
          <a:prstGeom prst="rect">
            <a:avLst/>
          </a:prstGeom>
        </p:spPr>
      </p:pic>
      <p:sp>
        <p:nvSpPr>
          <p:cNvPr id="461" name="文字方塊 460">
            <a:extLst>
              <a:ext uri="{FF2B5EF4-FFF2-40B4-BE49-F238E27FC236}">
                <a16:creationId xmlns:a16="http://schemas.microsoft.com/office/drawing/2014/main" id="{A23C1509-236A-4D10-96BC-5A25666B4EE0}"/>
              </a:ext>
            </a:extLst>
          </p:cNvPr>
          <p:cNvSpPr txBox="1"/>
          <p:nvPr/>
        </p:nvSpPr>
        <p:spPr>
          <a:xfrm>
            <a:off x="827319" y="1372235"/>
            <a:ext cx="1161737" cy="461665"/>
          </a:xfrm>
          <a:prstGeom prst="rect">
            <a:avLst/>
          </a:prstGeom>
          <a:noFill/>
          <a:ln>
            <a:solidFill>
              <a:schemeClr val="tx1"/>
            </a:solidFill>
          </a:ln>
        </p:spPr>
        <p:txBody>
          <a:bodyPr wrap="square" rtlCol="0">
            <a:spAutoFit/>
          </a:bodyPr>
          <a:lstStyle/>
          <a:p>
            <a:r>
              <a:rPr lang="en-US" altLang="zh-TW" sz="2400" dirty="0"/>
              <a:t>index.js</a:t>
            </a:r>
            <a:endParaRPr lang="zh-TW" altLang="en-US" sz="2400" dirty="0"/>
          </a:p>
        </p:txBody>
      </p:sp>
      <p:grpSp>
        <p:nvGrpSpPr>
          <p:cNvPr id="462" name="群組 461">
            <a:extLst>
              <a:ext uri="{FF2B5EF4-FFF2-40B4-BE49-F238E27FC236}">
                <a16:creationId xmlns:a16="http://schemas.microsoft.com/office/drawing/2014/main" id="{A105AFF8-C9F7-41F1-A5F6-976152D29ADD}"/>
              </a:ext>
            </a:extLst>
          </p:cNvPr>
          <p:cNvGrpSpPr/>
          <p:nvPr/>
        </p:nvGrpSpPr>
        <p:grpSpPr>
          <a:xfrm>
            <a:off x="6352430" y="4214378"/>
            <a:ext cx="3434393" cy="1586022"/>
            <a:chOff x="6352430" y="4214378"/>
            <a:chExt cx="3434393" cy="1586022"/>
          </a:xfrm>
        </p:grpSpPr>
        <p:pic>
          <p:nvPicPr>
            <p:cNvPr id="456" name="圖片 455">
              <a:extLst>
                <a:ext uri="{FF2B5EF4-FFF2-40B4-BE49-F238E27FC236}">
                  <a16:creationId xmlns:a16="http://schemas.microsoft.com/office/drawing/2014/main" id="{916BE8F4-07AF-4E44-9E03-E6ECB27B95DC}"/>
                </a:ext>
              </a:extLst>
            </p:cNvPr>
            <p:cNvPicPr>
              <a:picLocks noChangeAspect="1"/>
            </p:cNvPicPr>
            <p:nvPr/>
          </p:nvPicPr>
          <p:blipFill>
            <a:blip r:embed="rId5"/>
            <a:stretch>
              <a:fillRect/>
            </a:stretch>
          </p:blipFill>
          <p:spPr>
            <a:xfrm>
              <a:off x="6352430" y="4214378"/>
              <a:ext cx="3434393" cy="1586022"/>
            </a:xfrm>
            <a:prstGeom prst="rect">
              <a:avLst/>
            </a:prstGeom>
          </p:spPr>
        </p:pic>
        <p:sp>
          <p:nvSpPr>
            <p:cNvPr id="104" name="矩形 103">
              <a:extLst>
                <a:ext uri="{FF2B5EF4-FFF2-40B4-BE49-F238E27FC236}">
                  <a16:creationId xmlns:a16="http://schemas.microsoft.com/office/drawing/2014/main" id="{7B70BA41-56DC-40CC-BB95-8399EF9402B5}"/>
                </a:ext>
              </a:extLst>
            </p:cNvPr>
            <p:cNvSpPr/>
            <p:nvPr/>
          </p:nvSpPr>
          <p:spPr>
            <a:xfrm>
              <a:off x="6472259" y="5304165"/>
              <a:ext cx="3014642" cy="32597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579453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628404" y="403903"/>
            <a:ext cx="10285200" cy="943200"/>
          </a:xfrm>
          <a:prstGeom prst="rect">
            <a:avLst/>
          </a:prstGeom>
        </p:spPr>
        <p:txBody>
          <a:bodyPr spcFirstLastPara="1" vert="horz" wrap="square" lIns="121900" tIns="121900" rIns="121900" bIns="121900" rtlCol="0" anchor="t" anchorCtr="0">
            <a:noAutofit/>
          </a:bodyPr>
          <a:lstStyle/>
          <a:p>
            <a:r>
              <a:rPr lang="en-US" altLang="zh-TW" sz="4267" dirty="0">
                <a:solidFill>
                  <a:schemeClr val="accent3"/>
                </a:solidFill>
                <a:latin typeface="Noto Sans TC"/>
              </a:rPr>
              <a:t>(a) </a:t>
            </a:r>
            <a:r>
              <a:rPr lang="en-US" altLang="zh-TW" sz="4267" dirty="0">
                <a:latin typeface="Noto Sans TC"/>
              </a:rPr>
              <a:t>Painter</a:t>
            </a:r>
            <a:endParaRPr lang="en-US" altLang="zh-TW" dirty="0">
              <a:latin typeface="Noto Sans TC"/>
            </a:endParaRPr>
          </a:p>
        </p:txBody>
      </p:sp>
      <p:grpSp>
        <p:nvGrpSpPr>
          <p:cNvPr id="4" name="Google Shape;775;p38">
            <a:extLst>
              <a:ext uri="{FF2B5EF4-FFF2-40B4-BE49-F238E27FC236}">
                <a16:creationId xmlns:a16="http://schemas.microsoft.com/office/drawing/2014/main" id="{079FA7F5-80A7-407F-B519-230DA970B2AE}"/>
              </a:ext>
            </a:extLst>
          </p:cNvPr>
          <p:cNvGrpSpPr/>
          <p:nvPr/>
        </p:nvGrpSpPr>
        <p:grpSpPr>
          <a:xfrm>
            <a:off x="9552652" y="4609514"/>
            <a:ext cx="2309443" cy="1834199"/>
            <a:chOff x="2735825" y="2251925"/>
            <a:chExt cx="1386775" cy="1101400"/>
          </a:xfrm>
        </p:grpSpPr>
        <p:sp>
          <p:nvSpPr>
            <p:cNvPr id="6" name="Google Shape;776;p38">
              <a:extLst>
                <a:ext uri="{FF2B5EF4-FFF2-40B4-BE49-F238E27FC236}">
                  <a16:creationId xmlns:a16="http://schemas.microsoft.com/office/drawing/2014/main" id="{905924C7-3FED-47B9-8DF5-4AD381CA86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 name="Google Shape;777;p38">
              <a:extLst>
                <a:ext uri="{FF2B5EF4-FFF2-40B4-BE49-F238E27FC236}">
                  <a16:creationId xmlns:a16="http://schemas.microsoft.com/office/drawing/2014/main" id="{6A09A522-76DC-4D65-88E7-9E63E9CD2006}"/>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 name="Google Shape;778;p38">
              <a:extLst>
                <a:ext uri="{FF2B5EF4-FFF2-40B4-BE49-F238E27FC236}">
                  <a16:creationId xmlns:a16="http://schemas.microsoft.com/office/drawing/2014/main" id="{32DDD69B-2F1E-4B6F-8BCB-77131C5F99BD}"/>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 name="Google Shape;779;p38">
              <a:extLst>
                <a:ext uri="{FF2B5EF4-FFF2-40B4-BE49-F238E27FC236}">
                  <a16:creationId xmlns:a16="http://schemas.microsoft.com/office/drawing/2014/main" id="{E4580371-A547-4BA7-9200-90387C3F31D3}"/>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0" name="Google Shape;780;p38">
              <a:extLst>
                <a:ext uri="{FF2B5EF4-FFF2-40B4-BE49-F238E27FC236}">
                  <a16:creationId xmlns:a16="http://schemas.microsoft.com/office/drawing/2014/main" id="{66F6CA13-FBB3-4020-A322-77311FBCF9E0}"/>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11" name="Google Shape;781;p38">
              <a:extLst>
                <a:ext uri="{FF2B5EF4-FFF2-40B4-BE49-F238E27FC236}">
                  <a16:creationId xmlns:a16="http://schemas.microsoft.com/office/drawing/2014/main" id="{1CA8DEA6-B6D5-4E64-ACAD-1FA6E7B0FC29}"/>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2" name="Google Shape;782;p38">
              <a:extLst>
                <a:ext uri="{FF2B5EF4-FFF2-40B4-BE49-F238E27FC236}">
                  <a16:creationId xmlns:a16="http://schemas.microsoft.com/office/drawing/2014/main" id="{9D1BB748-DFB7-4CB4-AE0A-65F76A86C2BA}"/>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3" name="Google Shape;783;p38">
              <a:extLst>
                <a:ext uri="{FF2B5EF4-FFF2-40B4-BE49-F238E27FC236}">
                  <a16:creationId xmlns:a16="http://schemas.microsoft.com/office/drawing/2014/main" id="{863FA707-0F45-48D3-B91A-FCC18820B391}"/>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4" name="Google Shape;784;p38">
              <a:extLst>
                <a:ext uri="{FF2B5EF4-FFF2-40B4-BE49-F238E27FC236}">
                  <a16:creationId xmlns:a16="http://schemas.microsoft.com/office/drawing/2014/main" id="{542E0223-9137-4E0F-AC40-B7C4607B17B6}"/>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 name="Google Shape;785;p38">
              <a:extLst>
                <a:ext uri="{FF2B5EF4-FFF2-40B4-BE49-F238E27FC236}">
                  <a16:creationId xmlns:a16="http://schemas.microsoft.com/office/drawing/2014/main" id="{92752BFA-E3E6-4AD2-9D94-34C774E0EBE4}"/>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 name="Google Shape;786;p38">
              <a:extLst>
                <a:ext uri="{FF2B5EF4-FFF2-40B4-BE49-F238E27FC236}">
                  <a16:creationId xmlns:a16="http://schemas.microsoft.com/office/drawing/2014/main" id="{5D0BD3F2-45EE-4098-B5AC-210CE09F95C2}"/>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 name="Google Shape;787;p38">
              <a:extLst>
                <a:ext uri="{FF2B5EF4-FFF2-40B4-BE49-F238E27FC236}">
                  <a16:creationId xmlns:a16="http://schemas.microsoft.com/office/drawing/2014/main" id="{09E88BFE-6C17-41E1-B918-781C148BDFEF}"/>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 name="Google Shape;788;p38">
              <a:extLst>
                <a:ext uri="{FF2B5EF4-FFF2-40B4-BE49-F238E27FC236}">
                  <a16:creationId xmlns:a16="http://schemas.microsoft.com/office/drawing/2014/main" id="{99C7F369-12EB-41AB-A208-C0B04E5FDDF1}"/>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 name="Google Shape;789;p38">
              <a:extLst>
                <a:ext uri="{FF2B5EF4-FFF2-40B4-BE49-F238E27FC236}">
                  <a16:creationId xmlns:a16="http://schemas.microsoft.com/office/drawing/2014/main" id="{766C3EC7-C15C-4317-BF3A-8EC8B49E1D73}"/>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 name="Google Shape;790;p38">
              <a:extLst>
                <a:ext uri="{FF2B5EF4-FFF2-40B4-BE49-F238E27FC236}">
                  <a16:creationId xmlns:a16="http://schemas.microsoft.com/office/drawing/2014/main" id="{00122CC1-453C-438D-8AD6-444D9009C7D1}"/>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 name="Google Shape;791;p38">
              <a:extLst>
                <a:ext uri="{FF2B5EF4-FFF2-40B4-BE49-F238E27FC236}">
                  <a16:creationId xmlns:a16="http://schemas.microsoft.com/office/drawing/2014/main" id="{02F9E5F3-81EF-4A71-92F5-592C710EC08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 name="Google Shape;792;p38">
              <a:extLst>
                <a:ext uri="{FF2B5EF4-FFF2-40B4-BE49-F238E27FC236}">
                  <a16:creationId xmlns:a16="http://schemas.microsoft.com/office/drawing/2014/main" id="{E2285D05-51DD-4AD0-BF9F-A343496F41DA}"/>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3" name="Google Shape;793;p38">
              <a:extLst>
                <a:ext uri="{FF2B5EF4-FFF2-40B4-BE49-F238E27FC236}">
                  <a16:creationId xmlns:a16="http://schemas.microsoft.com/office/drawing/2014/main" id="{DE434AF6-EA49-4766-A7FA-FDA419960D31}"/>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24" name="Google Shape;794;p38">
              <a:extLst>
                <a:ext uri="{FF2B5EF4-FFF2-40B4-BE49-F238E27FC236}">
                  <a16:creationId xmlns:a16="http://schemas.microsoft.com/office/drawing/2014/main" id="{C0CD6281-F818-4536-95E2-D61223005D7D}"/>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5" name="Google Shape;795;p38">
              <a:extLst>
                <a:ext uri="{FF2B5EF4-FFF2-40B4-BE49-F238E27FC236}">
                  <a16:creationId xmlns:a16="http://schemas.microsoft.com/office/drawing/2014/main" id="{6D6F8337-A5A7-4C94-A84C-40653E57C7E8}"/>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26" name="Google Shape;796;p38">
              <a:extLst>
                <a:ext uri="{FF2B5EF4-FFF2-40B4-BE49-F238E27FC236}">
                  <a16:creationId xmlns:a16="http://schemas.microsoft.com/office/drawing/2014/main" id="{F434505D-6726-4F0B-8AA1-624261FA91A5}"/>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7" name="Google Shape;797;p38">
              <a:extLst>
                <a:ext uri="{FF2B5EF4-FFF2-40B4-BE49-F238E27FC236}">
                  <a16:creationId xmlns:a16="http://schemas.microsoft.com/office/drawing/2014/main" id="{72021E08-F988-4356-86DB-271725A70407}"/>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8" name="Google Shape;798;p38">
              <a:extLst>
                <a:ext uri="{FF2B5EF4-FFF2-40B4-BE49-F238E27FC236}">
                  <a16:creationId xmlns:a16="http://schemas.microsoft.com/office/drawing/2014/main" id="{20927FD9-5586-453A-8CAE-17BDAF8C30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 name="Google Shape;799;p38">
              <a:extLst>
                <a:ext uri="{FF2B5EF4-FFF2-40B4-BE49-F238E27FC236}">
                  <a16:creationId xmlns:a16="http://schemas.microsoft.com/office/drawing/2014/main" id="{90A7D64F-0132-49B8-945A-9E5067F0EAEE}"/>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0" name="Google Shape;800;p38">
              <a:extLst>
                <a:ext uri="{FF2B5EF4-FFF2-40B4-BE49-F238E27FC236}">
                  <a16:creationId xmlns:a16="http://schemas.microsoft.com/office/drawing/2014/main" id="{4B6A365A-2D4D-4B89-B599-2B935DECE2EF}"/>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1" name="Google Shape;801;p38">
              <a:extLst>
                <a:ext uri="{FF2B5EF4-FFF2-40B4-BE49-F238E27FC236}">
                  <a16:creationId xmlns:a16="http://schemas.microsoft.com/office/drawing/2014/main" id="{7A42D271-507B-4D0F-95BA-6F931129B630}"/>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2" name="Google Shape;802;p38">
              <a:extLst>
                <a:ext uri="{FF2B5EF4-FFF2-40B4-BE49-F238E27FC236}">
                  <a16:creationId xmlns:a16="http://schemas.microsoft.com/office/drawing/2014/main" id="{F26DDEAE-6AB6-492E-805D-775D0495AE72}"/>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3" name="Google Shape;803;p38">
              <a:extLst>
                <a:ext uri="{FF2B5EF4-FFF2-40B4-BE49-F238E27FC236}">
                  <a16:creationId xmlns:a16="http://schemas.microsoft.com/office/drawing/2014/main" id="{2FAB2526-5C37-4FE7-833B-102AEC72C171}"/>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4" name="Google Shape;804;p38">
              <a:extLst>
                <a:ext uri="{FF2B5EF4-FFF2-40B4-BE49-F238E27FC236}">
                  <a16:creationId xmlns:a16="http://schemas.microsoft.com/office/drawing/2014/main" id="{6537511B-6FDE-4D36-A40F-298B14246C3D}"/>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5" name="Google Shape;805;p38">
              <a:extLst>
                <a:ext uri="{FF2B5EF4-FFF2-40B4-BE49-F238E27FC236}">
                  <a16:creationId xmlns:a16="http://schemas.microsoft.com/office/drawing/2014/main" id="{600BA3DB-14D1-4894-AA3F-BA1D9A02806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6" name="Google Shape;806;p38">
              <a:extLst>
                <a:ext uri="{FF2B5EF4-FFF2-40B4-BE49-F238E27FC236}">
                  <a16:creationId xmlns:a16="http://schemas.microsoft.com/office/drawing/2014/main" id="{EA82474B-8C31-4559-86DB-FCC9BBAD412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7" name="Google Shape;807;p38">
              <a:extLst>
                <a:ext uri="{FF2B5EF4-FFF2-40B4-BE49-F238E27FC236}">
                  <a16:creationId xmlns:a16="http://schemas.microsoft.com/office/drawing/2014/main" id="{E86A1112-CFBA-49D4-AEB8-AD8102A6083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8" name="Google Shape;808;p38">
              <a:extLst>
                <a:ext uri="{FF2B5EF4-FFF2-40B4-BE49-F238E27FC236}">
                  <a16:creationId xmlns:a16="http://schemas.microsoft.com/office/drawing/2014/main" id="{3472A111-5C69-4670-AC7F-20F20C78CB02}"/>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9" name="Google Shape;809;p38">
              <a:extLst>
                <a:ext uri="{FF2B5EF4-FFF2-40B4-BE49-F238E27FC236}">
                  <a16:creationId xmlns:a16="http://schemas.microsoft.com/office/drawing/2014/main" id="{E25C6131-AA82-4D16-99A9-B54C12CC0909}"/>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0" name="Google Shape;810;p38">
              <a:extLst>
                <a:ext uri="{FF2B5EF4-FFF2-40B4-BE49-F238E27FC236}">
                  <a16:creationId xmlns:a16="http://schemas.microsoft.com/office/drawing/2014/main" id="{23FBE933-681A-4FAF-A8F0-E9C1EA8E14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41" name="Google Shape;811;p38">
              <a:extLst>
                <a:ext uri="{FF2B5EF4-FFF2-40B4-BE49-F238E27FC236}">
                  <a16:creationId xmlns:a16="http://schemas.microsoft.com/office/drawing/2014/main" id="{951B7EDB-7E25-4A82-A12E-1B6E3C089C8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2" name="Google Shape;812;p38">
              <a:extLst>
                <a:ext uri="{FF2B5EF4-FFF2-40B4-BE49-F238E27FC236}">
                  <a16:creationId xmlns:a16="http://schemas.microsoft.com/office/drawing/2014/main" id="{64B8D7DA-C496-4BEA-9FA9-52034ED8BD5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3" name="Google Shape;813;p38">
              <a:extLst>
                <a:ext uri="{FF2B5EF4-FFF2-40B4-BE49-F238E27FC236}">
                  <a16:creationId xmlns:a16="http://schemas.microsoft.com/office/drawing/2014/main" id="{50BA0A84-4DC7-4DF2-9B2B-76B5BCE25309}"/>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44" name="Google Shape;814;p38">
              <a:extLst>
                <a:ext uri="{FF2B5EF4-FFF2-40B4-BE49-F238E27FC236}">
                  <a16:creationId xmlns:a16="http://schemas.microsoft.com/office/drawing/2014/main" id="{75762F41-2348-49BB-AE3A-7FCD7BF5515B}"/>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5" name="Google Shape;815;p38">
              <a:extLst>
                <a:ext uri="{FF2B5EF4-FFF2-40B4-BE49-F238E27FC236}">
                  <a16:creationId xmlns:a16="http://schemas.microsoft.com/office/drawing/2014/main" id="{F675496E-CCDD-49AA-93F8-2A219E6F0F41}"/>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6" name="Google Shape;816;p38">
              <a:extLst>
                <a:ext uri="{FF2B5EF4-FFF2-40B4-BE49-F238E27FC236}">
                  <a16:creationId xmlns:a16="http://schemas.microsoft.com/office/drawing/2014/main" id="{8402DDCC-EC82-4B8C-A95A-85669621BAFD}"/>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7" name="Google Shape;817;p38">
              <a:extLst>
                <a:ext uri="{FF2B5EF4-FFF2-40B4-BE49-F238E27FC236}">
                  <a16:creationId xmlns:a16="http://schemas.microsoft.com/office/drawing/2014/main" id="{0F232A88-CBF7-48C7-A915-358F0FD2E8BC}"/>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8" name="Google Shape;818;p38">
              <a:extLst>
                <a:ext uri="{FF2B5EF4-FFF2-40B4-BE49-F238E27FC236}">
                  <a16:creationId xmlns:a16="http://schemas.microsoft.com/office/drawing/2014/main" id="{9354D37E-E2FA-471B-9E80-CAB49B4F1026}"/>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9" name="Google Shape;819;p38">
              <a:extLst>
                <a:ext uri="{FF2B5EF4-FFF2-40B4-BE49-F238E27FC236}">
                  <a16:creationId xmlns:a16="http://schemas.microsoft.com/office/drawing/2014/main" id="{CDEE169A-B22B-4E3B-B904-D793AAF2BD0A}"/>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0" name="Google Shape;820;p38">
              <a:extLst>
                <a:ext uri="{FF2B5EF4-FFF2-40B4-BE49-F238E27FC236}">
                  <a16:creationId xmlns:a16="http://schemas.microsoft.com/office/drawing/2014/main" id="{59164571-9885-4776-846A-DC2CD5020CA4}"/>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1" name="Google Shape;821;p38">
              <a:extLst>
                <a:ext uri="{FF2B5EF4-FFF2-40B4-BE49-F238E27FC236}">
                  <a16:creationId xmlns:a16="http://schemas.microsoft.com/office/drawing/2014/main" id="{106A055B-69F9-40D5-95C4-D7B1867879DC}"/>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2" name="Google Shape;822;p38">
              <a:extLst>
                <a:ext uri="{FF2B5EF4-FFF2-40B4-BE49-F238E27FC236}">
                  <a16:creationId xmlns:a16="http://schemas.microsoft.com/office/drawing/2014/main" id="{5901FEDA-E86B-4576-A09E-A76A565EB901}"/>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3" name="Google Shape;823;p38">
              <a:extLst>
                <a:ext uri="{FF2B5EF4-FFF2-40B4-BE49-F238E27FC236}">
                  <a16:creationId xmlns:a16="http://schemas.microsoft.com/office/drawing/2014/main" id="{EF67DECE-7BC1-4B20-B9E5-2591F72B12E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4" name="Google Shape;824;p38">
              <a:extLst>
                <a:ext uri="{FF2B5EF4-FFF2-40B4-BE49-F238E27FC236}">
                  <a16:creationId xmlns:a16="http://schemas.microsoft.com/office/drawing/2014/main" id="{F3ADF612-FD32-4548-A7D0-EE351C722D3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5" name="Google Shape;825;p38">
              <a:extLst>
                <a:ext uri="{FF2B5EF4-FFF2-40B4-BE49-F238E27FC236}">
                  <a16:creationId xmlns:a16="http://schemas.microsoft.com/office/drawing/2014/main" id="{6D01E8F5-B308-4814-AACD-13C2545489F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6" name="Google Shape;826;p38">
              <a:extLst>
                <a:ext uri="{FF2B5EF4-FFF2-40B4-BE49-F238E27FC236}">
                  <a16:creationId xmlns:a16="http://schemas.microsoft.com/office/drawing/2014/main" id="{44BCBC76-3D76-4F05-84B3-E0033E8EEBD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7" name="Google Shape;827;p38">
              <a:extLst>
                <a:ext uri="{FF2B5EF4-FFF2-40B4-BE49-F238E27FC236}">
                  <a16:creationId xmlns:a16="http://schemas.microsoft.com/office/drawing/2014/main" id="{65B42657-518A-4F9C-A24E-8CFEC613FBE4}"/>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8" name="Google Shape;828;p38">
              <a:extLst>
                <a:ext uri="{FF2B5EF4-FFF2-40B4-BE49-F238E27FC236}">
                  <a16:creationId xmlns:a16="http://schemas.microsoft.com/office/drawing/2014/main" id="{A85B391D-7113-4C43-8344-FBADBA26AA1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 name="Google Shape;829;p38">
              <a:extLst>
                <a:ext uri="{FF2B5EF4-FFF2-40B4-BE49-F238E27FC236}">
                  <a16:creationId xmlns:a16="http://schemas.microsoft.com/office/drawing/2014/main" id="{E784714E-4604-4FE8-8719-7EF7778D9AB8}"/>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60" name="Google Shape;830;p38">
              <a:extLst>
                <a:ext uri="{FF2B5EF4-FFF2-40B4-BE49-F238E27FC236}">
                  <a16:creationId xmlns:a16="http://schemas.microsoft.com/office/drawing/2014/main" id="{DF34B91B-77F5-4683-BFA0-7FDC9369506B}"/>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61" name="Google Shape;831;p38">
              <a:extLst>
                <a:ext uri="{FF2B5EF4-FFF2-40B4-BE49-F238E27FC236}">
                  <a16:creationId xmlns:a16="http://schemas.microsoft.com/office/drawing/2014/main" id="{F27C2081-CCF3-468E-ABA5-168546D6D5A4}"/>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62" name="Google Shape;832;p38">
              <a:extLst>
                <a:ext uri="{FF2B5EF4-FFF2-40B4-BE49-F238E27FC236}">
                  <a16:creationId xmlns:a16="http://schemas.microsoft.com/office/drawing/2014/main" id="{74AFF41D-26E5-48A5-B6F5-0EF4B7AC742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3" name="Google Shape;833;p38">
              <a:extLst>
                <a:ext uri="{FF2B5EF4-FFF2-40B4-BE49-F238E27FC236}">
                  <a16:creationId xmlns:a16="http://schemas.microsoft.com/office/drawing/2014/main" id="{7BD96B52-17D8-4F4E-A502-50428DE8D025}"/>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4" name="Google Shape;834;p38">
              <a:extLst>
                <a:ext uri="{FF2B5EF4-FFF2-40B4-BE49-F238E27FC236}">
                  <a16:creationId xmlns:a16="http://schemas.microsoft.com/office/drawing/2014/main" id="{59A21726-F820-4329-B14D-44A7742AA438}"/>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5" name="Google Shape;835;p38">
              <a:extLst>
                <a:ext uri="{FF2B5EF4-FFF2-40B4-BE49-F238E27FC236}">
                  <a16:creationId xmlns:a16="http://schemas.microsoft.com/office/drawing/2014/main" id="{066D76BE-7EA1-4958-9246-0903B6E5DB43}"/>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6" name="Google Shape;836;p38">
              <a:extLst>
                <a:ext uri="{FF2B5EF4-FFF2-40B4-BE49-F238E27FC236}">
                  <a16:creationId xmlns:a16="http://schemas.microsoft.com/office/drawing/2014/main" id="{5C8B02DB-C111-4FD7-A17C-3E7D0D345DA5}"/>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7" name="Google Shape;837;p38">
              <a:extLst>
                <a:ext uri="{FF2B5EF4-FFF2-40B4-BE49-F238E27FC236}">
                  <a16:creationId xmlns:a16="http://schemas.microsoft.com/office/drawing/2014/main" id="{9CC28CC6-183B-49F8-B658-BEE83A8C57A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8" name="Google Shape;838;p38">
              <a:extLst>
                <a:ext uri="{FF2B5EF4-FFF2-40B4-BE49-F238E27FC236}">
                  <a16:creationId xmlns:a16="http://schemas.microsoft.com/office/drawing/2014/main" id="{F3CA228D-70CB-4AB2-876F-D0794E03C362}"/>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9" name="Google Shape;839;p38">
              <a:extLst>
                <a:ext uri="{FF2B5EF4-FFF2-40B4-BE49-F238E27FC236}">
                  <a16:creationId xmlns:a16="http://schemas.microsoft.com/office/drawing/2014/main" id="{FD5DD502-715B-4B26-8FBC-56D94A37B03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0" name="Google Shape;840;p38">
              <a:extLst>
                <a:ext uri="{FF2B5EF4-FFF2-40B4-BE49-F238E27FC236}">
                  <a16:creationId xmlns:a16="http://schemas.microsoft.com/office/drawing/2014/main" id="{58A9E454-1AC1-4BC3-9EF9-74E486B0494A}"/>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1" name="Google Shape;841;p38">
              <a:extLst>
                <a:ext uri="{FF2B5EF4-FFF2-40B4-BE49-F238E27FC236}">
                  <a16:creationId xmlns:a16="http://schemas.microsoft.com/office/drawing/2014/main" id="{D68281EC-3C66-4F69-95D6-9AB490973EC2}"/>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2" name="Google Shape;842;p38">
              <a:extLst>
                <a:ext uri="{FF2B5EF4-FFF2-40B4-BE49-F238E27FC236}">
                  <a16:creationId xmlns:a16="http://schemas.microsoft.com/office/drawing/2014/main" id="{DBBE1ABD-4DEB-4F2C-80BF-724CD0392F60}"/>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3" name="Google Shape;843;p38">
              <a:extLst>
                <a:ext uri="{FF2B5EF4-FFF2-40B4-BE49-F238E27FC236}">
                  <a16:creationId xmlns:a16="http://schemas.microsoft.com/office/drawing/2014/main" id="{B9A4C3C4-D67F-46C6-8C3D-C31D61E8AB8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4" name="Google Shape;844;p38">
              <a:extLst>
                <a:ext uri="{FF2B5EF4-FFF2-40B4-BE49-F238E27FC236}">
                  <a16:creationId xmlns:a16="http://schemas.microsoft.com/office/drawing/2014/main" id="{A7864F52-9052-4C23-B379-E106A7D41E65}"/>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5" name="Google Shape;845;p38">
              <a:extLst>
                <a:ext uri="{FF2B5EF4-FFF2-40B4-BE49-F238E27FC236}">
                  <a16:creationId xmlns:a16="http://schemas.microsoft.com/office/drawing/2014/main" id="{EE813D05-A261-4262-AD74-4221FF15B183}"/>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6" name="Google Shape;846;p38">
              <a:extLst>
                <a:ext uri="{FF2B5EF4-FFF2-40B4-BE49-F238E27FC236}">
                  <a16:creationId xmlns:a16="http://schemas.microsoft.com/office/drawing/2014/main" id="{17CCF80C-F5FD-4830-B8C4-72FEF1FFEB9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7" name="Google Shape;847;p38">
              <a:extLst>
                <a:ext uri="{FF2B5EF4-FFF2-40B4-BE49-F238E27FC236}">
                  <a16:creationId xmlns:a16="http://schemas.microsoft.com/office/drawing/2014/main" id="{0FDC4E69-C60A-45D8-AB8C-4DA3AF22A7E6}"/>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 name="Google Shape;848;p38">
              <a:extLst>
                <a:ext uri="{FF2B5EF4-FFF2-40B4-BE49-F238E27FC236}">
                  <a16:creationId xmlns:a16="http://schemas.microsoft.com/office/drawing/2014/main" id="{93EA3E3B-26F7-4AFE-A0A1-005B961A3278}"/>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 name="Google Shape;849;p38">
              <a:extLst>
                <a:ext uri="{FF2B5EF4-FFF2-40B4-BE49-F238E27FC236}">
                  <a16:creationId xmlns:a16="http://schemas.microsoft.com/office/drawing/2014/main" id="{D641EF73-7BD4-4DB8-87A7-7BE299513051}"/>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0" name="Google Shape;850;p38">
              <a:extLst>
                <a:ext uri="{FF2B5EF4-FFF2-40B4-BE49-F238E27FC236}">
                  <a16:creationId xmlns:a16="http://schemas.microsoft.com/office/drawing/2014/main" id="{5BD15702-F410-4625-A220-98FCDBEFC45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1" name="Google Shape;851;p38">
              <a:extLst>
                <a:ext uri="{FF2B5EF4-FFF2-40B4-BE49-F238E27FC236}">
                  <a16:creationId xmlns:a16="http://schemas.microsoft.com/office/drawing/2014/main" id="{7BDAED8D-76D2-49FB-8201-602D97342DFD}"/>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2" name="Google Shape;852;p38">
              <a:extLst>
                <a:ext uri="{FF2B5EF4-FFF2-40B4-BE49-F238E27FC236}">
                  <a16:creationId xmlns:a16="http://schemas.microsoft.com/office/drawing/2014/main" id="{1946AD7A-1CB0-404E-853F-0AFD587D86D0}"/>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3" name="Google Shape;853;p38">
              <a:extLst>
                <a:ext uri="{FF2B5EF4-FFF2-40B4-BE49-F238E27FC236}">
                  <a16:creationId xmlns:a16="http://schemas.microsoft.com/office/drawing/2014/main" id="{6BC86A48-DA30-4BE0-8EBD-C27381E7C10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84" name="Google Shape;854;p38">
              <a:extLst>
                <a:ext uri="{FF2B5EF4-FFF2-40B4-BE49-F238E27FC236}">
                  <a16:creationId xmlns:a16="http://schemas.microsoft.com/office/drawing/2014/main" id="{97453641-3370-484A-88B3-19AEF13715BD}"/>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5" name="Google Shape;855;p38">
              <a:extLst>
                <a:ext uri="{FF2B5EF4-FFF2-40B4-BE49-F238E27FC236}">
                  <a16:creationId xmlns:a16="http://schemas.microsoft.com/office/drawing/2014/main" id="{AF178387-1F62-4C9A-8F03-E6ACC1B05B83}"/>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6" name="Google Shape;856;p38">
              <a:extLst>
                <a:ext uri="{FF2B5EF4-FFF2-40B4-BE49-F238E27FC236}">
                  <a16:creationId xmlns:a16="http://schemas.microsoft.com/office/drawing/2014/main" id="{D039864F-0DE5-4FE8-A362-0934E7AE50A2}"/>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7" name="Google Shape;857;p38">
              <a:extLst>
                <a:ext uri="{FF2B5EF4-FFF2-40B4-BE49-F238E27FC236}">
                  <a16:creationId xmlns:a16="http://schemas.microsoft.com/office/drawing/2014/main" id="{5E11580C-52C7-46E1-B3CA-CB376C8895B1}"/>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8" name="Google Shape;858;p38">
              <a:extLst>
                <a:ext uri="{FF2B5EF4-FFF2-40B4-BE49-F238E27FC236}">
                  <a16:creationId xmlns:a16="http://schemas.microsoft.com/office/drawing/2014/main" id="{12470C6A-4482-419F-9652-2C387E5D55BC}"/>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461" name="文字方塊 460">
            <a:extLst>
              <a:ext uri="{FF2B5EF4-FFF2-40B4-BE49-F238E27FC236}">
                <a16:creationId xmlns:a16="http://schemas.microsoft.com/office/drawing/2014/main" id="{A23C1509-236A-4D10-96BC-5A25666B4EE0}"/>
              </a:ext>
            </a:extLst>
          </p:cNvPr>
          <p:cNvSpPr txBox="1"/>
          <p:nvPr/>
        </p:nvSpPr>
        <p:spPr>
          <a:xfrm>
            <a:off x="827318" y="1372235"/>
            <a:ext cx="3224757" cy="461665"/>
          </a:xfrm>
          <a:prstGeom prst="rect">
            <a:avLst/>
          </a:prstGeom>
          <a:noFill/>
        </p:spPr>
        <p:txBody>
          <a:bodyPr wrap="square" rtlCol="0">
            <a:spAutoFit/>
          </a:bodyPr>
          <a:lstStyle/>
          <a:p>
            <a:r>
              <a:rPr lang="en-US" altLang="zh-TW" sz="2400" dirty="0"/>
              <a:t>number-recognition.js</a:t>
            </a:r>
            <a:endParaRPr lang="zh-TW" altLang="en-US" sz="2400" dirty="0"/>
          </a:p>
        </p:txBody>
      </p:sp>
      <p:grpSp>
        <p:nvGrpSpPr>
          <p:cNvPr id="2" name="群組 1">
            <a:extLst>
              <a:ext uri="{FF2B5EF4-FFF2-40B4-BE49-F238E27FC236}">
                <a16:creationId xmlns:a16="http://schemas.microsoft.com/office/drawing/2014/main" id="{990AA14D-25BC-4410-9B83-E6B377CC06B7}"/>
              </a:ext>
            </a:extLst>
          </p:cNvPr>
          <p:cNvGrpSpPr/>
          <p:nvPr/>
        </p:nvGrpSpPr>
        <p:grpSpPr>
          <a:xfrm>
            <a:off x="1977878" y="2290478"/>
            <a:ext cx="7102764" cy="3271399"/>
            <a:chOff x="2680482" y="2420957"/>
            <a:chExt cx="6181043" cy="2797736"/>
          </a:xfrm>
        </p:grpSpPr>
        <p:pic>
          <p:nvPicPr>
            <p:cNvPr id="458" name="圖片 457">
              <a:extLst>
                <a:ext uri="{FF2B5EF4-FFF2-40B4-BE49-F238E27FC236}">
                  <a16:creationId xmlns:a16="http://schemas.microsoft.com/office/drawing/2014/main" id="{E61CE690-2C6E-470E-B721-12B11947B28F}"/>
                </a:ext>
              </a:extLst>
            </p:cNvPr>
            <p:cNvPicPr>
              <a:picLocks noChangeAspect="1"/>
            </p:cNvPicPr>
            <p:nvPr/>
          </p:nvPicPr>
          <p:blipFill>
            <a:blip r:embed="rId3"/>
            <a:stretch>
              <a:fillRect/>
            </a:stretch>
          </p:blipFill>
          <p:spPr>
            <a:xfrm>
              <a:off x="2680482" y="2420957"/>
              <a:ext cx="6181043" cy="2797736"/>
            </a:xfrm>
            <a:prstGeom prst="rect">
              <a:avLst/>
            </a:prstGeom>
          </p:spPr>
        </p:pic>
        <p:sp>
          <p:nvSpPr>
            <p:cNvPr id="94" name="矩形 93">
              <a:extLst>
                <a:ext uri="{FF2B5EF4-FFF2-40B4-BE49-F238E27FC236}">
                  <a16:creationId xmlns:a16="http://schemas.microsoft.com/office/drawing/2014/main" id="{3B1160AD-5913-4C2C-96E7-5218D5255A5B}"/>
                </a:ext>
              </a:extLst>
            </p:cNvPr>
            <p:cNvSpPr/>
            <p:nvPr/>
          </p:nvSpPr>
          <p:spPr>
            <a:xfrm>
              <a:off x="2986815" y="2734122"/>
              <a:ext cx="2622133" cy="34726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217640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628404" y="403903"/>
            <a:ext cx="10285200" cy="943200"/>
          </a:xfrm>
          <a:prstGeom prst="rect">
            <a:avLst/>
          </a:prstGeom>
        </p:spPr>
        <p:txBody>
          <a:bodyPr spcFirstLastPara="1" vert="horz" wrap="square" lIns="121900" tIns="121900" rIns="121900" bIns="121900" rtlCol="0" anchor="t" anchorCtr="0">
            <a:noAutofit/>
          </a:bodyPr>
          <a:lstStyle/>
          <a:p>
            <a:r>
              <a:rPr lang="en-US" altLang="zh-TW" sz="4267" dirty="0">
                <a:solidFill>
                  <a:schemeClr val="accent3"/>
                </a:solidFill>
                <a:latin typeface="Noto Sans TC"/>
              </a:rPr>
              <a:t>(a) </a:t>
            </a:r>
            <a:r>
              <a:rPr lang="en-US" altLang="zh-TW" sz="4267" dirty="0">
                <a:latin typeface="Noto Sans TC"/>
              </a:rPr>
              <a:t>Painter</a:t>
            </a:r>
            <a:endParaRPr lang="en-US" altLang="zh-TW" dirty="0">
              <a:latin typeface="Noto Sans TC"/>
            </a:endParaRPr>
          </a:p>
        </p:txBody>
      </p:sp>
      <p:grpSp>
        <p:nvGrpSpPr>
          <p:cNvPr id="4" name="Google Shape;775;p38">
            <a:extLst>
              <a:ext uri="{FF2B5EF4-FFF2-40B4-BE49-F238E27FC236}">
                <a16:creationId xmlns:a16="http://schemas.microsoft.com/office/drawing/2014/main" id="{079FA7F5-80A7-407F-B519-230DA970B2AE}"/>
              </a:ext>
            </a:extLst>
          </p:cNvPr>
          <p:cNvGrpSpPr/>
          <p:nvPr/>
        </p:nvGrpSpPr>
        <p:grpSpPr>
          <a:xfrm>
            <a:off x="9552652" y="4609514"/>
            <a:ext cx="2309443" cy="1834199"/>
            <a:chOff x="2735825" y="2251925"/>
            <a:chExt cx="1386775" cy="1101400"/>
          </a:xfrm>
        </p:grpSpPr>
        <p:sp>
          <p:nvSpPr>
            <p:cNvPr id="6" name="Google Shape;776;p38">
              <a:extLst>
                <a:ext uri="{FF2B5EF4-FFF2-40B4-BE49-F238E27FC236}">
                  <a16:creationId xmlns:a16="http://schemas.microsoft.com/office/drawing/2014/main" id="{905924C7-3FED-47B9-8DF5-4AD381CA86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 name="Google Shape;777;p38">
              <a:extLst>
                <a:ext uri="{FF2B5EF4-FFF2-40B4-BE49-F238E27FC236}">
                  <a16:creationId xmlns:a16="http://schemas.microsoft.com/office/drawing/2014/main" id="{6A09A522-76DC-4D65-88E7-9E63E9CD2006}"/>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 name="Google Shape;778;p38">
              <a:extLst>
                <a:ext uri="{FF2B5EF4-FFF2-40B4-BE49-F238E27FC236}">
                  <a16:creationId xmlns:a16="http://schemas.microsoft.com/office/drawing/2014/main" id="{32DDD69B-2F1E-4B6F-8BCB-77131C5F99BD}"/>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 name="Google Shape;779;p38">
              <a:extLst>
                <a:ext uri="{FF2B5EF4-FFF2-40B4-BE49-F238E27FC236}">
                  <a16:creationId xmlns:a16="http://schemas.microsoft.com/office/drawing/2014/main" id="{E4580371-A547-4BA7-9200-90387C3F31D3}"/>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0" name="Google Shape;780;p38">
              <a:extLst>
                <a:ext uri="{FF2B5EF4-FFF2-40B4-BE49-F238E27FC236}">
                  <a16:creationId xmlns:a16="http://schemas.microsoft.com/office/drawing/2014/main" id="{66F6CA13-FBB3-4020-A322-77311FBCF9E0}"/>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11" name="Google Shape;781;p38">
              <a:extLst>
                <a:ext uri="{FF2B5EF4-FFF2-40B4-BE49-F238E27FC236}">
                  <a16:creationId xmlns:a16="http://schemas.microsoft.com/office/drawing/2014/main" id="{1CA8DEA6-B6D5-4E64-ACAD-1FA6E7B0FC29}"/>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2" name="Google Shape;782;p38">
              <a:extLst>
                <a:ext uri="{FF2B5EF4-FFF2-40B4-BE49-F238E27FC236}">
                  <a16:creationId xmlns:a16="http://schemas.microsoft.com/office/drawing/2014/main" id="{9D1BB748-DFB7-4CB4-AE0A-65F76A86C2BA}"/>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3" name="Google Shape;783;p38">
              <a:extLst>
                <a:ext uri="{FF2B5EF4-FFF2-40B4-BE49-F238E27FC236}">
                  <a16:creationId xmlns:a16="http://schemas.microsoft.com/office/drawing/2014/main" id="{863FA707-0F45-48D3-B91A-FCC18820B391}"/>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4" name="Google Shape;784;p38">
              <a:extLst>
                <a:ext uri="{FF2B5EF4-FFF2-40B4-BE49-F238E27FC236}">
                  <a16:creationId xmlns:a16="http://schemas.microsoft.com/office/drawing/2014/main" id="{542E0223-9137-4E0F-AC40-B7C4607B17B6}"/>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 name="Google Shape;785;p38">
              <a:extLst>
                <a:ext uri="{FF2B5EF4-FFF2-40B4-BE49-F238E27FC236}">
                  <a16:creationId xmlns:a16="http://schemas.microsoft.com/office/drawing/2014/main" id="{92752BFA-E3E6-4AD2-9D94-34C774E0EBE4}"/>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 name="Google Shape;786;p38">
              <a:extLst>
                <a:ext uri="{FF2B5EF4-FFF2-40B4-BE49-F238E27FC236}">
                  <a16:creationId xmlns:a16="http://schemas.microsoft.com/office/drawing/2014/main" id="{5D0BD3F2-45EE-4098-B5AC-210CE09F95C2}"/>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 name="Google Shape;787;p38">
              <a:extLst>
                <a:ext uri="{FF2B5EF4-FFF2-40B4-BE49-F238E27FC236}">
                  <a16:creationId xmlns:a16="http://schemas.microsoft.com/office/drawing/2014/main" id="{09E88BFE-6C17-41E1-B918-781C148BDFEF}"/>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 name="Google Shape;788;p38">
              <a:extLst>
                <a:ext uri="{FF2B5EF4-FFF2-40B4-BE49-F238E27FC236}">
                  <a16:creationId xmlns:a16="http://schemas.microsoft.com/office/drawing/2014/main" id="{99C7F369-12EB-41AB-A208-C0B04E5FDDF1}"/>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 name="Google Shape;789;p38">
              <a:extLst>
                <a:ext uri="{FF2B5EF4-FFF2-40B4-BE49-F238E27FC236}">
                  <a16:creationId xmlns:a16="http://schemas.microsoft.com/office/drawing/2014/main" id="{766C3EC7-C15C-4317-BF3A-8EC8B49E1D73}"/>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 name="Google Shape;790;p38">
              <a:extLst>
                <a:ext uri="{FF2B5EF4-FFF2-40B4-BE49-F238E27FC236}">
                  <a16:creationId xmlns:a16="http://schemas.microsoft.com/office/drawing/2014/main" id="{00122CC1-453C-438D-8AD6-444D9009C7D1}"/>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 name="Google Shape;791;p38">
              <a:extLst>
                <a:ext uri="{FF2B5EF4-FFF2-40B4-BE49-F238E27FC236}">
                  <a16:creationId xmlns:a16="http://schemas.microsoft.com/office/drawing/2014/main" id="{02F9E5F3-81EF-4A71-92F5-592C710EC08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 name="Google Shape;792;p38">
              <a:extLst>
                <a:ext uri="{FF2B5EF4-FFF2-40B4-BE49-F238E27FC236}">
                  <a16:creationId xmlns:a16="http://schemas.microsoft.com/office/drawing/2014/main" id="{E2285D05-51DD-4AD0-BF9F-A343496F41DA}"/>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3" name="Google Shape;793;p38">
              <a:extLst>
                <a:ext uri="{FF2B5EF4-FFF2-40B4-BE49-F238E27FC236}">
                  <a16:creationId xmlns:a16="http://schemas.microsoft.com/office/drawing/2014/main" id="{DE434AF6-EA49-4766-A7FA-FDA419960D31}"/>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24" name="Google Shape;794;p38">
              <a:extLst>
                <a:ext uri="{FF2B5EF4-FFF2-40B4-BE49-F238E27FC236}">
                  <a16:creationId xmlns:a16="http://schemas.microsoft.com/office/drawing/2014/main" id="{C0CD6281-F818-4536-95E2-D61223005D7D}"/>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5" name="Google Shape;795;p38">
              <a:extLst>
                <a:ext uri="{FF2B5EF4-FFF2-40B4-BE49-F238E27FC236}">
                  <a16:creationId xmlns:a16="http://schemas.microsoft.com/office/drawing/2014/main" id="{6D6F8337-A5A7-4C94-A84C-40653E57C7E8}"/>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26" name="Google Shape;796;p38">
              <a:extLst>
                <a:ext uri="{FF2B5EF4-FFF2-40B4-BE49-F238E27FC236}">
                  <a16:creationId xmlns:a16="http://schemas.microsoft.com/office/drawing/2014/main" id="{F434505D-6726-4F0B-8AA1-624261FA91A5}"/>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7" name="Google Shape;797;p38">
              <a:extLst>
                <a:ext uri="{FF2B5EF4-FFF2-40B4-BE49-F238E27FC236}">
                  <a16:creationId xmlns:a16="http://schemas.microsoft.com/office/drawing/2014/main" id="{72021E08-F988-4356-86DB-271725A70407}"/>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8" name="Google Shape;798;p38">
              <a:extLst>
                <a:ext uri="{FF2B5EF4-FFF2-40B4-BE49-F238E27FC236}">
                  <a16:creationId xmlns:a16="http://schemas.microsoft.com/office/drawing/2014/main" id="{20927FD9-5586-453A-8CAE-17BDAF8C30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 name="Google Shape;799;p38">
              <a:extLst>
                <a:ext uri="{FF2B5EF4-FFF2-40B4-BE49-F238E27FC236}">
                  <a16:creationId xmlns:a16="http://schemas.microsoft.com/office/drawing/2014/main" id="{90A7D64F-0132-49B8-945A-9E5067F0EAEE}"/>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0" name="Google Shape;800;p38">
              <a:extLst>
                <a:ext uri="{FF2B5EF4-FFF2-40B4-BE49-F238E27FC236}">
                  <a16:creationId xmlns:a16="http://schemas.microsoft.com/office/drawing/2014/main" id="{4B6A365A-2D4D-4B89-B599-2B935DECE2EF}"/>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1" name="Google Shape;801;p38">
              <a:extLst>
                <a:ext uri="{FF2B5EF4-FFF2-40B4-BE49-F238E27FC236}">
                  <a16:creationId xmlns:a16="http://schemas.microsoft.com/office/drawing/2014/main" id="{7A42D271-507B-4D0F-95BA-6F931129B630}"/>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2" name="Google Shape;802;p38">
              <a:extLst>
                <a:ext uri="{FF2B5EF4-FFF2-40B4-BE49-F238E27FC236}">
                  <a16:creationId xmlns:a16="http://schemas.microsoft.com/office/drawing/2014/main" id="{F26DDEAE-6AB6-492E-805D-775D0495AE72}"/>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3" name="Google Shape;803;p38">
              <a:extLst>
                <a:ext uri="{FF2B5EF4-FFF2-40B4-BE49-F238E27FC236}">
                  <a16:creationId xmlns:a16="http://schemas.microsoft.com/office/drawing/2014/main" id="{2FAB2526-5C37-4FE7-833B-102AEC72C171}"/>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4" name="Google Shape;804;p38">
              <a:extLst>
                <a:ext uri="{FF2B5EF4-FFF2-40B4-BE49-F238E27FC236}">
                  <a16:creationId xmlns:a16="http://schemas.microsoft.com/office/drawing/2014/main" id="{6537511B-6FDE-4D36-A40F-298B14246C3D}"/>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5" name="Google Shape;805;p38">
              <a:extLst>
                <a:ext uri="{FF2B5EF4-FFF2-40B4-BE49-F238E27FC236}">
                  <a16:creationId xmlns:a16="http://schemas.microsoft.com/office/drawing/2014/main" id="{600BA3DB-14D1-4894-AA3F-BA1D9A02806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6" name="Google Shape;806;p38">
              <a:extLst>
                <a:ext uri="{FF2B5EF4-FFF2-40B4-BE49-F238E27FC236}">
                  <a16:creationId xmlns:a16="http://schemas.microsoft.com/office/drawing/2014/main" id="{EA82474B-8C31-4559-86DB-FCC9BBAD412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7" name="Google Shape;807;p38">
              <a:extLst>
                <a:ext uri="{FF2B5EF4-FFF2-40B4-BE49-F238E27FC236}">
                  <a16:creationId xmlns:a16="http://schemas.microsoft.com/office/drawing/2014/main" id="{E86A1112-CFBA-49D4-AEB8-AD8102A6083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8" name="Google Shape;808;p38">
              <a:extLst>
                <a:ext uri="{FF2B5EF4-FFF2-40B4-BE49-F238E27FC236}">
                  <a16:creationId xmlns:a16="http://schemas.microsoft.com/office/drawing/2014/main" id="{3472A111-5C69-4670-AC7F-20F20C78CB02}"/>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9" name="Google Shape;809;p38">
              <a:extLst>
                <a:ext uri="{FF2B5EF4-FFF2-40B4-BE49-F238E27FC236}">
                  <a16:creationId xmlns:a16="http://schemas.microsoft.com/office/drawing/2014/main" id="{E25C6131-AA82-4D16-99A9-B54C12CC0909}"/>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0" name="Google Shape;810;p38">
              <a:extLst>
                <a:ext uri="{FF2B5EF4-FFF2-40B4-BE49-F238E27FC236}">
                  <a16:creationId xmlns:a16="http://schemas.microsoft.com/office/drawing/2014/main" id="{23FBE933-681A-4FAF-A8F0-E9C1EA8E14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41" name="Google Shape;811;p38">
              <a:extLst>
                <a:ext uri="{FF2B5EF4-FFF2-40B4-BE49-F238E27FC236}">
                  <a16:creationId xmlns:a16="http://schemas.microsoft.com/office/drawing/2014/main" id="{951B7EDB-7E25-4A82-A12E-1B6E3C089C8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2" name="Google Shape;812;p38">
              <a:extLst>
                <a:ext uri="{FF2B5EF4-FFF2-40B4-BE49-F238E27FC236}">
                  <a16:creationId xmlns:a16="http://schemas.microsoft.com/office/drawing/2014/main" id="{64B8D7DA-C496-4BEA-9FA9-52034ED8BD5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3" name="Google Shape;813;p38">
              <a:extLst>
                <a:ext uri="{FF2B5EF4-FFF2-40B4-BE49-F238E27FC236}">
                  <a16:creationId xmlns:a16="http://schemas.microsoft.com/office/drawing/2014/main" id="{50BA0A84-4DC7-4DF2-9B2B-76B5BCE25309}"/>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44" name="Google Shape;814;p38">
              <a:extLst>
                <a:ext uri="{FF2B5EF4-FFF2-40B4-BE49-F238E27FC236}">
                  <a16:creationId xmlns:a16="http://schemas.microsoft.com/office/drawing/2014/main" id="{75762F41-2348-49BB-AE3A-7FCD7BF5515B}"/>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5" name="Google Shape;815;p38">
              <a:extLst>
                <a:ext uri="{FF2B5EF4-FFF2-40B4-BE49-F238E27FC236}">
                  <a16:creationId xmlns:a16="http://schemas.microsoft.com/office/drawing/2014/main" id="{F675496E-CCDD-49AA-93F8-2A219E6F0F41}"/>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6" name="Google Shape;816;p38">
              <a:extLst>
                <a:ext uri="{FF2B5EF4-FFF2-40B4-BE49-F238E27FC236}">
                  <a16:creationId xmlns:a16="http://schemas.microsoft.com/office/drawing/2014/main" id="{8402DDCC-EC82-4B8C-A95A-85669621BAFD}"/>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7" name="Google Shape;817;p38">
              <a:extLst>
                <a:ext uri="{FF2B5EF4-FFF2-40B4-BE49-F238E27FC236}">
                  <a16:creationId xmlns:a16="http://schemas.microsoft.com/office/drawing/2014/main" id="{0F232A88-CBF7-48C7-A915-358F0FD2E8BC}"/>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8" name="Google Shape;818;p38">
              <a:extLst>
                <a:ext uri="{FF2B5EF4-FFF2-40B4-BE49-F238E27FC236}">
                  <a16:creationId xmlns:a16="http://schemas.microsoft.com/office/drawing/2014/main" id="{9354D37E-E2FA-471B-9E80-CAB49B4F1026}"/>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9" name="Google Shape;819;p38">
              <a:extLst>
                <a:ext uri="{FF2B5EF4-FFF2-40B4-BE49-F238E27FC236}">
                  <a16:creationId xmlns:a16="http://schemas.microsoft.com/office/drawing/2014/main" id="{CDEE169A-B22B-4E3B-B904-D793AAF2BD0A}"/>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0" name="Google Shape;820;p38">
              <a:extLst>
                <a:ext uri="{FF2B5EF4-FFF2-40B4-BE49-F238E27FC236}">
                  <a16:creationId xmlns:a16="http://schemas.microsoft.com/office/drawing/2014/main" id="{59164571-9885-4776-846A-DC2CD5020CA4}"/>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1" name="Google Shape;821;p38">
              <a:extLst>
                <a:ext uri="{FF2B5EF4-FFF2-40B4-BE49-F238E27FC236}">
                  <a16:creationId xmlns:a16="http://schemas.microsoft.com/office/drawing/2014/main" id="{106A055B-69F9-40D5-95C4-D7B1867879DC}"/>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2" name="Google Shape;822;p38">
              <a:extLst>
                <a:ext uri="{FF2B5EF4-FFF2-40B4-BE49-F238E27FC236}">
                  <a16:creationId xmlns:a16="http://schemas.microsoft.com/office/drawing/2014/main" id="{5901FEDA-E86B-4576-A09E-A76A565EB901}"/>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3" name="Google Shape;823;p38">
              <a:extLst>
                <a:ext uri="{FF2B5EF4-FFF2-40B4-BE49-F238E27FC236}">
                  <a16:creationId xmlns:a16="http://schemas.microsoft.com/office/drawing/2014/main" id="{EF67DECE-7BC1-4B20-B9E5-2591F72B12E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4" name="Google Shape;824;p38">
              <a:extLst>
                <a:ext uri="{FF2B5EF4-FFF2-40B4-BE49-F238E27FC236}">
                  <a16:creationId xmlns:a16="http://schemas.microsoft.com/office/drawing/2014/main" id="{F3ADF612-FD32-4548-A7D0-EE351C722D3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5" name="Google Shape;825;p38">
              <a:extLst>
                <a:ext uri="{FF2B5EF4-FFF2-40B4-BE49-F238E27FC236}">
                  <a16:creationId xmlns:a16="http://schemas.microsoft.com/office/drawing/2014/main" id="{6D01E8F5-B308-4814-AACD-13C2545489F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6" name="Google Shape;826;p38">
              <a:extLst>
                <a:ext uri="{FF2B5EF4-FFF2-40B4-BE49-F238E27FC236}">
                  <a16:creationId xmlns:a16="http://schemas.microsoft.com/office/drawing/2014/main" id="{44BCBC76-3D76-4F05-84B3-E0033E8EEBD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7" name="Google Shape;827;p38">
              <a:extLst>
                <a:ext uri="{FF2B5EF4-FFF2-40B4-BE49-F238E27FC236}">
                  <a16:creationId xmlns:a16="http://schemas.microsoft.com/office/drawing/2014/main" id="{65B42657-518A-4F9C-A24E-8CFEC613FBE4}"/>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8" name="Google Shape;828;p38">
              <a:extLst>
                <a:ext uri="{FF2B5EF4-FFF2-40B4-BE49-F238E27FC236}">
                  <a16:creationId xmlns:a16="http://schemas.microsoft.com/office/drawing/2014/main" id="{A85B391D-7113-4C43-8344-FBADBA26AA1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 name="Google Shape;829;p38">
              <a:extLst>
                <a:ext uri="{FF2B5EF4-FFF2-40B4-BE49-F238E27FC236}">
                  <a16:creationId xmlns:a16="http://schemas.microsoft.com/office/drawing/2014/main" id="{E784714E-4604-4FE8-8719-7EF7778D9AB8}"/>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60" name="Google Shape;830;p38">
              <a:extLst>
                <a:ext uri="{FF2B5EF4-FFF2-40B4-BE49-F238E27FC236}">
                  <a16:creationId xmlns:a16="http://schemas.microsoft.com/office/drawing/2014/main" id="{DF34B91B-77F5-4683-BFA0-7FDC9369506B}"/>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61" name="Google Shape;831;p38">
              <a:extLst>
                <a:ext uri="{FF2B5EF4-FFF2-40B4-BE49-F238E27FC236}">
                  <a16:creationId xmlns:a16="http://schemas.microsoft.com/office/drawing/2014/main" id="{F27C2081-CCF3-468E-ABA5-168546D6D5A4}"/>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62" name="Google Shape;832;p38">
              <a:extLst>
                <a:ext uri="{FF2B5EF4-FFF2-40B4-BE49-F238E27FC236}">
                  <a16:creationId xmlns:a16="http://schemas.microsoft.com/office/drawing/2014/main" id="{74AFF41D-26E5-48A5-B6F5-0EF4B7AC742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3" name="Google Shape;833;p38">
              <a:extLst>
                <a:ext uri="{FF2B5EF4-FFF2-40B4-BE49-F238E27FC236}">
                  <a16:creationId xmlns:a16="http://schemas.microsoft.com/office/drawing/2014/main" id="{7BD96B52-17D8-4F4E-A502-50428DE8D025}"/>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4" name="Google Shape;834;p38">
              <a:extLst>
                <a:ext uri="{FF2B5EF4-FFF2-40B4-BE49-F238E27FC236}">
                  <a16:creationId xmlns:a16="http://schemas.microsoft.com/office/drawing/2014/main" id="{59A21726-F820-4329-B14D-44A7742AA438}"/>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5" name="Google Shape;835;p38">
              <a:extLst>
                <a:ext uri="{FF2B5EF4-FFF2-40B4-BE49-F238E27FC236}">
                  <a16:creationId xmlns:a16="http://schemas.microsoft.com/office/drawing/2014/main" id="{066D76BE-7EA1-4958-9246-0903B6E5DB43}"/>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6" name="Google Shape;836;p38">
              <a:extLst>
                <a:ext uri="{FF2B5EF4-FFF2-40B4-BE49-F238E27FC236}">
                  <a16:creationId xmlns:a16="http://schemas.microsoft.com/office/drawing/2014/main" id="{5C8B02DB-C111-4FD7-A17C-3E7D0D345DA5}"/>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7" name="Google Shape;837;p38">
              <a:extLst>
                <a:ext uri="{FF2B5EF4-FFF2-40B4-BE49-F238E27FC236}">
                  <a16:creationId xmlns:a16="http://schemas.microsoft.com/office/drawing/2014/main" id="{9CC28CC6-183B-49F8-B658-BEE83A8C57A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8" name="Google Shape;838;p38">
              <a:extLst>
                <a:ext uri="{FF2B5EF4-FFF2-40B4-BE49-F238E27FC236}">
                  <a16:creationId xmlns:a16="http://schemas.microsoft.com/office/drawing/2014/main" id="{F3CA228D-70CB-4AB2-876F-D0794E03C362}"/>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9" name="Google Shape;839;p38">
              <a:extLst>
                <a:ext uri="{FF2B5EF4-FFF2-40B4-BE49-F238E27FC236}">
                  <a16:creationId xmlns:a16="http://schemas.microsoft.com/office/drawing/2014/main" id="{FD5DD502-715B-4B26-8FBC-56D94A37B03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0" name="Google Shape;840;p38">
              <a:extLst>
                <a:ext uri="{FF2B5EF4-FFF2-40B4-BE49-F238E27FC236}">
                  <a16:creationId xmlns:a16="http://schemas.microsoft.com/office/drawing/2014/main" id="{58A9E454-1AC1-4BC3-9EF9-74E486B0494A}"/>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1" name="Google Shape;841;p38">
              <a:extLst>
                <a:ext uri="{FF2B5EF4-FFF2-40B4-BE49-F238E27FC236}">
                  <a16:creationId xmlns:a16="http://schemas.microsoft.com/office/drawing/2014/main" id="{D68281EC-3C66-4F69-95D6-9AB490973EC2}"/>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2" name="Google Shape;842;p38">
              <a:extLst>
                <a:ext uri="{FF2B5EF4-FFF2-40B4-BE49-F238E27FC236}">
                  <a16:creationId xmlns:a16="http://schemas.microsoft.com/office/drawing/2014/main" id="{DBBE1ABD-4DEB-4F2C-80BF-724CD0392F60}"/>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3" name="Google Shape;843;p38">
              <a:extLst>
                <a:ext uri="{FF2B5EF4-FFF2-40B4-BE49-F238E27FC236}">
                  <a16:creationId xmlns:a16="http://schemas.microsoft.com/office/drawing/2014/main" id="{B9A4C3C4-D67F-46C6-8C3D-C31D61E8AB8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4" name="Google Shape;844;p38">
              <a:extLst>
                <a:ext uri="{FF2B5EF4-FFF2-40B4-BE49-F238E27FC236}">
                  <a16:creationId xmlns:a16="http://schemas.microsoft.com/office/drawing/2014/main" id="{A7864F52-9052-4C23-B379-E106A7D41E65}"/>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5" name="Google Shape;845;p38">
              <a:extLst>
                <a:ext uri="{FF2B5EF4-FFF2-40B4-BE49-F238E27FC236}">
                  <a16:creationId xmlns:a16="http://schemas.microsoft.com/office/drawing/2014/main" id="{EE813D05-A261-4262-AD74-4221FF15B183}"/>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6" name="Google Shape;846;p38">
              <a:extLst>
                <a:ext uri="{FF2B5EF4-FFF2-40B4-BE49-F238E27FC236}">
                  <a16:creationId xmlns:a16="http://schemas.microsoft.com/office/drawing/2014/main" id="{17CCF80C-F5FD-4830-B8C4-72FEF1FFEB9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7" name="Google Shape;847;p38">
              <a:extLst>
                <a:ext uri="{FF2B5EF4-FFF2-40B4-BE49-F238E27FC236}">
                  <a16:creationId xmlns:a16="http://schemas.microsoft.com/office/drawing/2014/main" id="{0FDC4E69-C60A-45D8-AB8C-4DA3AF22A7E6}"/>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 name="Google Shape;848;p38">
              <a:extLst>
                <a:ext uri="{FF2B5EF4-FFF2-40B4-BE49-F238E27FC236}">
                  <a16:creationId xmlns:a16="http://schemas.microsoft.com/office/drawing/2014/main" id="{93EA3E3B-26F7-4AFE-A0A1-005B961A3278}"/>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 name="Google Shape;849;p38">
              <a:extLst>
                <a:ext uri="{FF2B5EF4-FFF2-40B4-BE49-F238E27FC236}">
                  <a16:creationId xmlns:a16="http://schemas.microsoft.com/office/drawing/2014/main" id="{D641EF73-7BD4-4DB8-87A7-7BE299513051}"/>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0" name="Google Shape;850;p38">
              <a:extLst>
                <a:ext uri="{FF2B5EF4-FFF2-40B4-BE49-F238E27FC236}">
                  <a16:creationId xmlns:a16="http://schemas.microsoft.com/office/drawing/2014/main" id="{5BD15702-F410-4625-A220-98FCDBEFC45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1" name="Google Shape;851;p38">
              <a:extLst>
                <a:ext uri="{FF2B5EF4-FFF2-40B4-BE49-F238E27FC236}">
                  <a16:creationId xmlns:a16="http://schemas.microsoft.com/office/drawing/2014/main" id="{7BDAED8D-76D2-49FB-8201-602D97342DFD}"/>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2" name="Google Shape;852;p38">
              <a:extLst>
                <a:ext uri="{FF2B5EF4-FFF2-40B4-BE49-F238E27FC236}">
                  <a16:creationId xmlns:a16="http://schemas.microsoft.com/office/drawing/2014/main" id="{1946AD7A-1CB0-404E-853F-0AFD587D86D0}"/>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3" name="Google Shape;853;p38">
              <a:extLst>
                <a:ext uri="{FF2B5EF4-FFF2-40B4-BE49-F238E27FC236}">
                  <a16:creationId xmlns:a16="http://schemas.microsoft.com/office/drawing/2014/main" id="{6BC86A48-DA30-4BE0-8EBD-C27381E7C10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84" name="Google Shape;854;p38">
              <a:extLst>
                <a:ext uri="{FF2B5EF4-FFF2-40B4-BE49-F238E27FC236}">
                  <a16:creationId xmlns:a16="http://schemas.microsoft.com/office/drawing/2014/main" id="{97453641-3370-484A-88B3-19AEF13715BD}"/>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5" name="Google Shape;855;p38">
              <a:extLst>
                <a:ext uri="{FF2B5EF4-FFF2-40B4-BE49-F238E27FC236}">
                  <a16:creationId xmlns:a16="http://schemas.microsoft.com/office/drawing/2014/main" id="{AF178387-1F62-4C9A-8F03-E6ACC1B05B83}"/>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6" name="Google Shape;856;p38">
              <a:extLst>
                <a:ext uri="{FF2B5EF4-FFF2-40B4-BE49-F238E27FC236}">
                  <a16:creationId xmlns:a16="http://schemas.microsoft.com/office/drawing/2014/main" id="{D039864F-0DE5-4FE8-A362-0934E7AE50A2}"/>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7" name="Google Shape;857;p38">
              <a:extLst>
                <a:ext uri="{FF2B5EF4-FFF2-40B4-BE49-F238E27FC236}">
                  <a16:creationId xmlns:a16="http://schemas.microsoft.com/office/drawing/2014/main" id="{5E11580C-52C7-46E1-B3CA-CB376C8895B1}"/>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8" name="Google Shape;858;p38">
              <a:extLst>
                <a:ext uri="{FF2B5EF4-FFF2-40B4-BE49-F238E27FC236}">
                  <a16:creationId xmlns:a16="http://schemas.microsoft.com/office/drawing/2014/main" id="{12470C6A-4482-419F-9652-2C387E5D55BC}"/>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461" name="文字方塊 460">
            <a:extLst>
              <a:ext uri="{FF2B5EF4-FFF2-40B4-BE49-F238E27FC236}">
                <a16:creationId xmlns:a16="http://schemas.microsoft.com/office/drawing/2014/main" id="{A23C1509-236A-4D10-96BC-5A25666B4EE0}"/>
              </a:ext>
            </a:extLst>
          </p:cNvPr>
          <p:cNvSpPr txBox="1"/>
          <p:nvPr/>
        </p:nvSpPr>
        <p:spPr>
          <a:xfrm>
            <a:off x="827318" y="1372235"/>
            <a:ext cx="2743583" cy="461665"/>
          </a:xfrm>
          <a:prstGeom prst="rect">
            <a:avLst/>
          </a:prstGeom>
          <a:noFill/>
          <a:ln>
            <a:solidFill>
              <a:schemeClr val="tx1"/>
            </a:solidFill>
          </a:ln>
        </p:spPr>
        <p:txBody>
          <a:bodyPr wrap="square" rtlCol="0">
            <a:spAutoFit/>
          </a:bodyPr>
          <a:lstStyle/>
          <a:p>
            <a:r>
              <a:rPr lang="en-US" altLang="zh-TW" sz="2400" dirty="0"/>
              <a:t>drawable_canvas.js</a:t>
            </a:r>
            <a:endParaRPr lang="zh-TW" altLang="en-US" sz="2400" dirty="0"/>
          </a:p>
        </p:txBody>
      </p:sp>
      <p:grpSp>
        <p:nvGrpSpPr>
          <p:cNvPr id="2" name="群組 1">
            <a:extLst>
              <a:ext uri="{FF2B5EF4-FFF2-40B4-BE49-F238E27FC236}">
                <a16:creationId xmlns:a16="http://schemas.microsoft.com/office/drawing/2014/main" id="{05FBCA08-0524-4309-947D-777D551A13B4}"/>
              </a:ext>
            </a:extLst>
          </p:cNvPr>
          <p:cNvGrpSpPr/>
          <p:nvPr/>
        </p:nvGrpSpPr>
        <p:grpSpPr>
          <a:xfrm>
            <a:off x="2091288" y="2332379"/>
            <a:ext cx="7149862" cy="3449364"/>
            <a:chOff x="2554048" y="2332379"/>
            <a:chExt cx="6687101" cy="3229498"/>
          </a:xfrm>
        </p:grpSpPr>
        <p:pic>
          <p:nvPicPr>
            <p:cNvPr id="460" name="圖片 459">
              <a:extLst>
                <a:ext uri="{FF2B5EF4-FFF2-40B4-BE49-F238E27FC236}">
                  <a16:creationId xmlns:a16="http://schemas.microsoft.com/office/drawing/2014/main" id="{12CDCBB2-A894-4626-84DB-14403BBF6436}"/>
                </a:ext>
              </a:extLst>
            </p:cNvPr>
            <p:cNvPicPr>
              <a:picLocks noChangeAspect="1"/>
            </p:cNvPicPr>
            <p:nvPr/>
          </p:nvPicPr>
          <p:blipFill>
            <a:blip r:embed="rId3"/>
            <a:stretch>
              <a:fillRect/>
            </a:stretch>
          </p:blipFill>
          <p:spPr>
            <a:xfrm>
              <a:off x="2554048" y="2332379"/>
              <a:ext cx="6687101" cy="3229498"/>
            </a:xfrm>
            <a:prstGeom prst="rect">
              <a:avLst/>
            </a:prstGeom>
          </p:spPr>
        </p:pic>
        <p:sp>
          <p:nvSpPr>
            <p:cNvPr id="94" name="矩形 93">
              <a:extLst>
                <a:ext uri="{FF2B5EF4-FFF2-40B4-BE49-F238E27FC236}">
                  <a16:creationId xmlns:a16="http://schemas.microsoft.com/office/drawing/2014/main" id="{0D923A42-23D5-4DF7-977D-35602FF62879}"/>
                </a:ext>
              </a:extLst>
            </p:cNvPr>
            <p:cNvSpPr/>
            <p:nvPr/>
          </p:nvSpPr>
          <p:spPr>
            <a:xfrm>
              <a:off x="2950851" y="3045522"/>
              <a:ext cx="6117735" cy="22557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15873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628404" y="403903"/>
            <a:ext cx="10285200" cy="943200"/>
          </a:xfrm>
          <a:prstGeom prst="rect">
            <a:avLst/>
          </a:prstGeom>
        </p:spPr>
        <p:txBody>
          <a:bodyPr spcFirstLastPara="1" vert="horz" wrap="square" lIns="121900" tIns="121900" rIns="121900" bIns="121900" rtlCol="0" anchor="t" anchorCtr="0">
            <a:noAutofit/>
          </a:bodyPr>
          <a:lstStyle/>
          <a:p>
            <a:r>
              <a:rPr lang="en-US" altLang="zh-TW" sz="4267" dirty="0">
                <a:solidFill>
                  <a:schemeClr val="accent3"/>
                </a:solidFill>
                <a:latin typeface="Noto Sans TC"/>
              </a:rPr>
              <a:t>(a) </a:t>
            </a:r>
            <a:r>
              <a:rPr lang="en-US" altLang="zh-TW" sz="4267" dirty="0">
                <a:latin typeface="Noto Sans TC"/>
              </a:rPr>
              <a:t>Painter</a:t>
            </a:r>
            <a:endParaRPr lang="en-US" altLang="zh-TW" dirty="0">
              <a:latin typeface="Noto Sans TC"/>
            </a:endParaRPr>
          </a:p>
        </p:txBody>
      </p:sp>
      <p:grpSp>
        <p:nvGrpSpPr>
          <p:cNvPr id="4" name="Google Shape;775;p38">
            <a:extLst>
              <a:ext uri="{FF2B5EF4-FFF2-40B4-BE49-F238E27FC236}">
                <a16:creationId xmlns:a16="http://schemas.microsoft.com/office/drawing/2014/main" id="{079FA7F5-80A7-407F-B519-230DA970B2AE}"/>
              </a:ext>
            </a:extLst>
          </p:cNvPr>
          <p:cNvGrpSpPr/>
          <p:nvPr/>
        </p:nvGrpSpPr>
        <p:grpSpPr>
          <a:xfrm>
            <a:off x="10913604" y="5536997"/>
            <a:ext cx="2309443" cy="1834199"/>
            <a:chOff x="2735825" y="2251925"/>
            <a:chExt cx="1386775" cy="1101400"/>
          </a:xfrm>
        </p:grpSpPr>
        <p:sp>
          <p:nvSpPr>
            <p:cNvPr id="6" name="Google Shape;776;p38">
              <a:extLst>
                <a:ext uri="{FF2B5EF4-FFF2-40B4-BE49-F238E27FC236}">
                  <a16:creationId xmlns:a16="http://schemas.microsoft.com/office/drawing/2014/main" id="{905924C7-3FED-47B9-8DF5-4AD381CA86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 name="Google Shape;777;p38">
              <a:extLst>
                <a:ext uri="{FF2B5EF4-FFF2-40B4-BE49-F238E27FC236}">
                  <a16:creationId xmlns:a16="http://schemas.microsoft.com/office/drawing/2014/main" id="{6A09A522-76DC-4D65-88E7-9E63E9CD2006}"/>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 name="Google Shape;778;p38">
              <a:extLst>
                <a:ext uri="{FF2B5EF4-FFF2-40B4-BE49-F238E27FC236}">
                  <a16:creationId xmlns:a16="http://schemas.microsoft.com/office/drawing/2014/main" id="{32DDD69B-2F1E-4B6F-8BCB-77131C5F99BD}"/>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 name="Google Shape;779;p38">
              <a:extLst>
                <a:ext uri="{FF2B5EF4-FFF2-40B4-BE49-F238E27FC236}">
                  <a16:creationId xmlns:a16="http://schemas.microsoft.com/office/drawing/2014/main" id="{E4580371-A547-4BA7-9200-90387C3F31D3}"/>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0" name="Google Shape;780;p38">
              <a:extLst>
                <a:ext uri="{FF2B5EF4-FFF2-40B4-BE49-F238E27FC236}">
                  <a16:creationId xmlns:a16="http://schemas.microsoft.com/office/drawing/2014/main" id="{66F6CA13-FBB3-4020-A322-77311FBCF9E0}"/>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11" name="Google Shape;781;p38">
              <a:extLst>
                <a:ext uri="{FF2B5EF4-FFF2-40B4-BE49-F238E27FC236}">
                  <a16:creationId xmlns:a16="http://schemas.microsoft.com/office/drawing/2014/main" id="{1CA8DEA6-B6D5-4E64-ACAD-1FA6E7B0FC29}"/>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2" name="Google Shape;782;p38">
              <a:extLst>
                <a:ext uri="{FF2B5EF4-FFF2-40B4-BE49-F238E27FC236}">
                  <a16:creationId xmlns:a16="http://schemas.microsoft.com/office/drawing/2014/main" id="{9D1BB748-DFB7-4CB4-AE0A-65F76A86C2BA}"/>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3" name="Google Shape;783;p38">
              <a:extLst>
                <a:ext uri="{FF2B5EF4-FFF2-40B4-BE49-F238E27FC236}">
                  <a16:creationId xmlns:a16="http://schemas.microsoft.com/office/drawing/2014/main" id="{863FA707-0F45-48D3-B91A-FCC18820B391}"/>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4" name="Google Shape;784;p38">
              <a:extLst>
                <a:ext uri="{FF2B5EF4-FFF2-40B4-BE49-F238E27FC236}">
                  <a16:creationId xmlns:a16="http://schemas.microsoft.com/office/drawing/2014/main" id="{542E0223-9137-4E0F-AC40-B7C4607B17B6}"/>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 name="Google Shape;785;p38">
              <a:extLst>
                <a:ext uri="{FF2B5EF4-FFF2-40B4-BE49-F238E27FC236}">
                  <a16:creationId xmlns:a16="http://schemas.microsoft.com/office/drawing/2014/main" id="{92752BFA-E3E6-4AD2-9D94-34C774E0EBE4}"/>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 name="Google Shape;786;p38">
              <a:extLst>
                <a:ext uri="{FF2B5EF4-FFF2-40B4-BE49-F238E27FC236}">
                  <a16:creationId xmlns:a16="http://schemas.microsoft.com/office/drawing/2014/main" id="{5D0BD3F2-45EE-4098-B5AC-210CE09F95C2}"/>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 name="Google Shape;787;p38">
              <a:extLst>
                <a:ext uri="{FF2B5EF4-FFF2-40B4-BE49-F238E27FC236}">
                  <a16:creationId xmlns:a16="http://schemas.microsoft.com/office/drawing/2014/main" id="{09E88BFE-6C17-41E1-B918-781C148BDFEF}"/>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 name="Google Shape;788;p38">
              <a:extLst>
                <a:ext uri="{FF2B5EF4-FFF2-40B4-BE49-F238E27FC236}">
                  <a16:creationId xmlns:a16="http://schemas.microsoft.com/office/drawing/2014/main" id="{99C7F369-12EB-41AB-A208-C0B04E5FDDF1}"/>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 name="Google Shape;789;p38">
              <a:extLst>
                <a:ext uri="{FF2B5EF4-FFF2-40B4-BE49-F238E27FC236}">
                  <a16:creationId xmlns:a16="http://schemas.microsoft.com/office/drawing/2014/main" id="{766C3EC7-C15C-4317-BF3A-8EC8B49E1D73}"/>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 name="Google Shape;790;p38">
              <a:extLst>
                <a:ext uri="{FF2B5EF4-FFF2-40B4-BE49-F238E27FC236}">
                  <a16:creationId xmlns:a16="http://schemas.microsoft.com/office/drawing/2014/main" id="{00122CC1-453C-438D-8AD6-444D9009C7D1}"/>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 name="Google Shape;791;p38">
              <a:extLst>
                <a:ext uri="{FF2B5EF4-FFF2-40B4-BE49-F238E27FC236}">
                  <a16:creationId xmlns:a16="http://schemas.microsoft.com/office/drawing/2014/main" id="{02F9E5F3-81EF-4A71-92F5-592C710EC08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 name="Google Shape;792;p38">
              <a:extLst>
                <a:ext uri="{FF2B5EF4-FFF2-40B4-BE49-F238E27FC236}">
                  <a16:creationId xmlns:a16="http://schemas.microsoft.com/office/drawing/2014/main" id="{E2285D05-51DD-4AD0-BF9F-A343496F41DA}"/>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3" name="Google Shape;793;p38">
              <a:extLst>
                <a:ext uri="{FF2B5EF4-FFF2-40B4-BE49-F238E27FC236}">
                  <a16:creationId xmlns:a16="http://schemas.microsoft.com/office/drawing/2014/main" id="{DE434AF6-EA49-4766-A7FA-FDA419960D31}"/>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24" name="Google Shape;794;p38">
              <a:extLst>
                <a:ext uri="{FF2B5EF4-FFF2-40B4-BE49-F238E27FC236}">
                  <a16:creationId xmlns:a16="http://schemas.microsoft.com/office/drawing/2014/main" id="{C0CD6281-F818-4536-95E2-D61223005D7D}"/>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5" name="Google Shape;795;p38">
              <a:extLst>
                <a:ext uri="{FF2B5EF4-FFF2-40B4-BE49-F238E27FC236}">
                  <a16:creationId xmlns:a16="http://schemas.microsoft.com/office/drawing/2014/main" id="{6D6F8337-A5A7-4C94-A84C-40653E57C7E8}"/>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26" name="Google Shape;796;p38">
              <a:extLst>
                <a:ext uri="{FF2B5EF4-FFF2-40B4-BE49-F238E27FC236}">
                  <a16:creationId xmlns:a16="http://schemas.microsoft.com/office/drawing/2014/main" id="{F434505D-6726-4F0B-8AA1-624261FA91A5}"/>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7" name="Google Shape;797;p38">
              <a:extLst>
                <a:ext uri="{FF2B5EF4-FFF2-40B4-BE49-F238E27FC236}">
                  <a16:creationId xmlns:a16="http://schemas.microsoft.com/office/drawing/2014/main" id="{72021E08-F988-4356-86DB-271725A70407}"/>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8" name="Google Shape;798;p38">
              <a:extLst>
                <a:ext uri="{FF2B5EF4-FFF2-40B4-BE49-F238E27FC236}">
                  <a16:creationId xmlns:a16="http://schemas.microsoft.com/office/drawing/2014/main" id="{20927FD9-5586-453A-8CAE-17BDAF8C30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 name="Google Shape;799;p38">
              <a:extLst>
                <a:ext uri="{FF2B5EF4-FFF2-40B4-BE49-F238E27FC236}">
                  <a16:creationId xmlns:a16="http://schemas.microsoft.com/office/drawing/2014/main" id="{90A7D64F-0132-49B8-945A-9E5067F0EAEE}"/>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0" name="Google Shape;800;p38">
              <a:extLst>
                <a:ext uri="{FF2B5EF4-FFF2-40B4-BE49-F238E27FC236}">
                  <a16:creationId xmlns:a16="http://schemas.microsoft.com/office/drawing/2014/main" id="{4B6A365A-2D4D-4B89-B599-2B935DECE2EF}"/>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1" name="Google Shape;801;p38">
              <a:extLst>
                <a:ext uri="{FF2B5EF4-FFF2-40B4-BE49-F238E27FC236}">
                  <a16:creationId xmlns:a16="http://schemas.microsoft.com/office/drawing/2014/main" id="{7A42D271-507B-4D0F-95BA-6F931129B630}"/>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2" name="Google Shape;802;p38">
              <a:extLst>
                <a:ext uri="{FF2B5EF4-FFF2-40B4-BE49-F238E27FC236}">
                  <a16:creationId xmlns:a16="http://schemas.microsoft.com/office/drawing/2014/main" id="{F26DDEAE-6AB6-492E-805D-775D0495AE72}"/>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3" name="Google Shape;803;p38">
              <a:extLst>
                <a:ext uri="{FF2B5EF4-FFF2-40B4-BE49-F238E27FC236}">
                  <a16:creationId xmlns:a16="http://schemas.microsoft.com/office/drawing/2014/main" id="{2FAB2526-5C37-4FE7-833B-102AEC72C171}"/>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4" name="Google Shape;804;p38">
              <a:extLst>
                <a:ext uri="{FF2B5EF4-FFF2-40B4-BE49-F238E27FC236}">
                  <a16:creationId xmlns:a16="http://schemas.microsoft.com/office/drawing/2014/main" id="{6537511B-6FDE-4D36-A40F-298B14246C3D}"/>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5" name="Google Shape;805;p38">
              <a:extLst>
                <a:ext uri="{FF2B5EF4-FFF2-40B4-BE49-F238E27FC236}">
                  <a16:creationId xmlns:a16="http://schemas.microsoft.com/office/drawing/2014/main" id="{600BA3DB-14D1-4894-AA3F-BA1D9A02806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6" name="Google Shape;806;p38">
              <a:extLst>
                <a:ext uri="{FF2B5EF4-FFF2-40B4-BE49-F238E27FC236}">
                  <a16:creationId xmlns:a16="http://schemas.microsoft.com/office/drawing/2014/main" id="{EA82474B-8C31-4559-86DB-FCC9BBAD412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7" name="Google Shape;807;p38">
              <a:extLst>
                <a:ext uri="{FF2B5EF4-FFF2-40B4-BE49-F238E27FC236}">
                  <a16:creationId xmlns:a16="http://schemas.microsoft.com/office/drawing/2014/main" id="{E86A1112-CFBA-49D4-AEB8-AD8102A6083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8" name="Google Shape;808;p38">
              <a:extLst>
                <a:ext uri="{FF2B5EF4-FFF2-40B4-BE49-F238E27FC236}">
                  <a16:creationId xmlns:a16="http://schemas.microsoft.com/office/drawing/2014/main" id="{3472A111-5C69-4670-AC7F-20F20C78CB02}"/>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9" name="Google Shape;809;p38">
              <a:extLst>
                <a:ext uri="{FF2B5EF4-FFF2-40B4-BE49-F238E27FC236}">
                  <a16:creationId xmlns:a16="http://schemas.microsoft.com/office/drawing/2014/main" id="{E25C6131-AA82-4D16-99A9-B54C12CC0909}"/>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0" name="Google Shape;810;p38">
              <a:extLst>
                <a:ext uri="{FF2B5EF4-FFF2-40B4-BE49-F238E27FC236}">
                  <a16:creationId xmlns:a16="http://schemas.microsoft.com/office/drawing/2014/main" id="{23FBE933-681A-4FAF-A8F0-E9C1EA8E14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41" name="Google Shape;811;p38">
              <a:extLst>
                <a:ext uri="{FF2B5EF4-FFF2-40B4-BE49-F238E27FC236}">
                  <a16:creationId xmlns:a16="http://schemas.microsoft.com/office/drawing/2014/main" id="{951B7EDB-7E25-4A82-A12E-1B6E3C089C8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2" name="Google Shape;812;p38">
              <a:extLst>
                <a:ext uri="{FF2B5EF4-FFF2-40B4-BE49-F238E27FC236}">
                  <a16:creationId xmlns:a16="http://schemas.microsoft.com/office/drawing/2014/main" id="{64B8D7DA-C496-4BEA-9FA9-52034ED8BD5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3" name="Google Shape;813;p38">
              <a:extLst>
                <a:ext uri="{FF2B5EF4-FFF2-40B4-BE49-F238E27FC236}">
                  <a16:creationId xmlns:a16="http://schemas.microsoft.com/office/drawing/2014/main" id="{50BA0A84-4DC7-4DF2-9B2B-76B5BCE25309}"/>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44" name="Google Shape;814;p38">
              <a:extLst>
                <a:ext uri="{FF2B5EF4-FFF2-40B4-BE49-F238E27FC236}">
                  <a16:creationId xmlns:a16="http://schemas.microsoft.com/office/drawing/2014/main" id="{75762F41-2348-49BB-AE3A-7FCD7BF5515B}"/>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5" name="Google Shape;815;p38">
              <a:extLst>
                <a:ext uri="{FF2B5EF4-FFF2-40B4-BE49-F238E27FC236}">
                  <a16:creationId xmlns:a16="http://schemas.microsoft.com/office/drawing/2014/main" id="{F675496E-CCDD-49AA-93F8-2A219E6F0F41}"/>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6" name="Google Shape;816;p38">
              <a:extLst>
                <a:ext uri="{FF2B5EF4-FFF2-40B4-BE49-F238E27FC236}">
                  <a16:creationId xmlns:a16="http://schemas.microsoft.com/office/drawing/2014/main" id="{8402DDCC-EC82-4B8C-A95A-85669621BAFD}"/>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7" name="Google Shape;817;p38">
              <a:extLst>
                <a:ext uri="{FF2B5EF4-FFF2-40B4-BE49-F238E27FC236}">
                  <a16:creationId xmlns:a16="http://schemas.microsoft.com/office/drawing/2014/main" id="{0F232A88-CBF7-48C7-A915-358F0FD2E8BC}"/>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8" name="Google Shape;818;p38">
              <a:extLst>
                <a:ext uri="{FF2B5EF4-FFF2-40B4-BE49-F238E27FC236}">
                  <a16:creationId xmlns:a16="http://schemas.microsoft.com/office/drawing/2014/main" id="{9354D37E-E2FA-471B-9E80-CAB49B4F1026}"/>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9" name="Google Shape;819;p38">
              <a:extLst>
                <a:ext uri="{FF2B5EF4-FFF2-40B4-BE49-F238E27FC236}">
                  <a16:creationId xmlns:a16="http://schemas.microsoft.com/office/drawing/2014/main" id="{CDEE169A-B22B-4E3B-B904-D793AAF2BD0A}"/>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0" name="Google Shape;820;p38">
              <a:extLst>
                <a:ext uri="{FF2B5EF4-FFF2-40B4-BE49-F238E27FC236}">
                  <a16:creationId xmlns:a16="http://schemas.microsoft.com/office/drawing/2014/main" id="{59164571-9885-4776-846A-DC2CD5020CA4}"/>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1" name="Google Shape;821;p38">
              <a:extLst>
                <a:ext uri="{FF2B5EF4-FFF2-40B4-BE49-F238E27FC236}">
                  <a16:creationId xmlns:a16="http://schemas.microsoft.com/office/drawing/2014/main" id="{106A055B-69F9-40D5-95C4-D7B1867879DC}"/>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2" name="Google Shape;822;p38">
              <a:extLst>
                <a:ext uri="{FF2B5EF4-FFF2-40B4-BE49-F238E27FC236}">
                  <a16:creationId xmlns:a16="http://schemas.microsoft.com/office/drawing/2014/main" id="{5901FEDA-E86B-4576-A09E-A76A565EB901}"/>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3" name="Google Shape;823;p38">
              <a:extLst>
                <a:ext uri="{FF2B5EF4-FFF2-40B4-BE49-F238E27FC236}">
                  <a16:creationId xmlns:a16="http://schemas.microsoft.com/office/drawing/2014/main" id="{EF67DECE-7BC1-4B20-B9E5-2591F72B12E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4" name="Google Shape;824;p38">
              <a:extLst>
                <a:ext uri="{FF2B5EF4-FFF2-40B4-BE49-F238E27FC236}">
                  <a16:creationId xmlns:a16="http://schemas.microsoft.com/office/drawing/2014/main" id="{F3ADF612-FD32-4548-A7D0-EE351C722D3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5" name="Google Shape;825;p38">
              <a:extLst>
                <a:ext uri="{FF2B5EF4-FFF2-40B4-BE49-F238E27FC236}">
                  <a16:creationId xmlns:a16="http://schemas.microsoft.com/office/drawing/2014/main" id="{6D01E8F5-B308-4814-AACD-13C2545489F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6" name="Google Shape;826;p38">
              <a:extLst>
                <a:ext uri="{FF2B5EF4-FFF2-40B4-BE49-F238E27FC236}">
                  <a16:creationId xmlns:a16="http://schemas.microsoft.com/office/drawing/2014/main" id="{44BCBC76-3D76-4F05-84B3-E0033E8EEBD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7" name="Google Shape;827;p38">
              <a:extLst>
                <a:ext uri="{FF2B5EF4-FFF2-40B4-BE49-F238E27FC236}">
                  <a16:creationId xmlns:a16="http://schemas.microsoft.com/office/drawing/2014/main" id="{65B42657-518A-4F9C-A24E-8CFEC613FBE4}"/>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8" name="Google Shape;828;p38">
              <a:extLst>
                <a:ext uri="{FF2B5EF4-FFF2-40B4-BE49-F238E27FC236}">
                  <a16:creationId xmlns:a16="http://schemas.microsoft.com/office/drawing/2014/main" id="{A85B391D-7113-4C43-8344-FBADBA26AA1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 name="Google Shape;829;p38">
              <a:extLst>
                <a:ext uri="{FF2B5EF4-FFF2-40B4-BE49-F238E27FC236}">
                  <a16:creationId xmlns:a16="http://schemas.microsoft.com/office/drawing/2014/main" id="{E784714E-4604-4FE8-8719-7EF7778D9AB8}"/>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60" name="Google Shape;830;p38">
              <a:extLst>
                <a:ext uri="{FF2B5EF4-FFF2-40B4-BE49-F238E27FC236}">
                  <a16:creationId xmlns:a16="http://schemas.microsoft.com/office/drawing/2014/main" id="{DF34B91B-77F5-4683-BFA0-7FDC9369506B}"/>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61" name="Google Shape;831;p38">
              <a:extLst>
                <a:ext uri="{FF2B5EF4-FFF2-40B4-BE49-F238E27FC236}">
                  <a16:creationId xmlns:a16="http://schemas.microsoft.com/office/drawing/2014/main" id="{F27C2081-CCF3-468E-ABA5-168546D6D5A4}"/>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62" name="Google Shape;832;p38">
              <a:extLst>
                <a:ext uri="{FF2B5EF4-FFF2-40B4-BE49-F238E27FC236}">
                  <a16:creationId xmlns:a16="http://schemas.microsoft.com/office/drawing/2014/main" id="{74AFF41D-26E5-48A5-B6F5-0EF4B7AC742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3" name="Google Shape;833;p38">
              <a:extLst>
                <a:ext uri="{FF2B5EF4-FFF2-40B4-BE49-F238E27FC236}">
                  <a16:creationId xmlns:a16="http://schemas.microsoft.com/office/drawing/2014/main" id="{7BD96B52-17D8-4F4E-A502-50428DE8D025}"/>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4" name="Google Shape;834;p38">
              <a:extLst>
                <a:ext uri="{FF2B5EF4-FFF2-40B4-BE49-F238E27FC236}">
                  <a16:creationId xmlns:a16="http://schemas.microsoft.com/office/drawing/2014/main" id="{59A21726-F820-4329-B14D-44A7742AA438}"/>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5" name="Google Shape;835;p38">
              <a:extLst>
                <a:ext uri="{FF2B5EF4-FFF2-40B4-BE49-F238E27FC236}">
                  <a16:creationId xmlns:a16="http://schemas.microsoft.com/office/drawing/2014/main" id="{066D76BE-7EA1-4958-9246-0903B6E5DB43}"/>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6" name="Google Shape;836;p38">
              <a:extLst>
                <a:ext uri="{FF2B5EF4-FFF2-40B4-BE49-F238E27FC236}">
                  <a16:creationId xmlns:a16="http://schemas.microsoft.com/office/drawing/2014/main" id="{5C8B02DB-C111-4FD7-A17C-3E7D0D345DA5}"/>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7" name="Google Shape;837;p38">
              <a:extLst>
                <a:ext uri="{FF2B5EF4-FFF2-40B4-BE49-F238E27FC236}">
                  <a16:creationId xmlns:a16="http://schemas.microsoft.com/office/drawing/2014/main" id="{9CC28CC6-183B-49F8-B658-BEE83A8C57A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8" name="Google Shape;838;p38">
              <a:extLst>
                <a:ext uri="{FF2B5EF4-FFF2-40B4-BE49-F238E27FC236}">
                  <a16:creationId xmlns:a16="http://schemas.microsoft.com/office/drawing/2014/main" id="{F3CA228D-70CB-4AB2-876F-D0794E03C362}"/>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9" name="Google Shape;839;p38">
              <a:extLst>
                <a:ext uri="{FF2B5EF4-FFF2-40B4-BE49-F238E27FC236}">
                  <a16:creationId xmlns:a16="http://schemas.microsoft.com/office/drawing/2014/main" id="{FD5DD502-715B-4B26-8FBC-56D94A37B03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0" name="Google Shape;840;p38">
              <a:extLst>
                <a:ext uri="{FF2B5EF4-FFF2-40B4-BE49-F238E27FC236}">
                  <a16:creationId xmlns:a16="http://schemas.microsoft.com/office/drawing/2014/main" id="{58A9E454-1AC1-4BC3-9EF9-74E486B0494A}"/>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1" name="Google Shape;841;p38">
              <a:extLst>
                <a:ext uri="{FF2B5EF4-FFF2-40B4-BE49-F238E27FC236}">
                  <a16:creationId xmlns:a16="http://schemas.microsoft.com/office/drawing/2014/main" id="{D68281EC-3C66-4F69-95D6-9AB490973EC2}"/>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2" name="Google Shape;842;p38">
              <a:extLst>
                <a:ext uri="{FF2B5EF4-FFF2-40B4-BE49-F238E27FC236}">
                  <a16:creationId xmlns:a16="http://schemas.microsoft.com/office/drawing/2014/main" id="{DBBE1ABD-4DEB-4F2C-80BF-724CD0392F60}"/>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3" name="Google Shape;843;p38">
              <a:extLst>
                <a:ext uri="{FF2B5EF4-FFF2-40B4-BE49-F238E27FC236}">
                  <a16:creationId xmlns:a16="http://schemas.microsoft.com/office/drawing/2014/main" id="{B9A4C3C4-D67F-46C6-8C3D-C31D61E8AB8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4" name="Google Shape;844;p38">
              <a:extLst>
                <a:ext uri="{FF2B5EF4-FFF2-40B4-BE49-F238E27FC236}">
                  <a16:creationId xmlns:a16="http://schemas.microsoft.com/office/drawing/2014/main" id="{A7864F52-9052-4C23-B379-E106A7D41E65}"/>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5" name="Google Shape;845;p38">
              <a:extLst>
                <a:ext uri="{FF2B5EF4-FFF2-40B4-BE49-F238E27FC236}">
                  <a16:creationId xmlns:a16="http://schemas.microsoft.com/office/drawing/2014/main" id="{EE813D05-A261-4262-AD74-4221FF15B183}"/>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6" name="Google Shape;846;p38">
              <a:extLst>
                <a:ext uri="{FF2B5EF4-FFF2-40B4-BE49-F238E27FC236}">
                  <a16:creationId xmlns:a16="http://schemas.microsoft.com/office/drawing/2014/main" id="{17CCF80C-F5FD-4830-B8C4-72FEF1FFEB9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7" name="Google Shape;847;p38">
              <a:extLst>
                <a:ext uri="{FF2B5EF4-FFF2-40B4-BE49-F238E27FC236}">
                  <a16:creationId xmlns:a16="http://schemas.microsoft.com/office/drawing/2014/main" id="{0FDC4E69-C60A-45D8-AB8C-4DA3AF22A7E6}"/>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 name="Google Shape;848;p38">
              <a:extLst>
                <a:ext uri="{FF2B5EF4-FFF2-40B4-BE49-F238E27FC236}">
                  <a16:creationId xmlns:a16="http://schemas.microsoft.com/office/drawing/2014/main" id="{93EA3E3B-26F7-4AFE-A0A1-005B961A3278}"/>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 name="Google Shape;849;p38">
              <a:extLst>
                <a:ext uri="{FF2B5EF4-FFF2-40B4-BE49-F238E27FC236}">
                  <a16:creationId xmlns:a16="http://schemas.microsoft.com/office/drawing/2014/main" id="{D641EF73-7BD4-4DB8-87A7-7BE299513051}"/>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0" name="Google Shape;850;p38">
              <a:extLst>
                <a:ext uri="{FF2B5EF4-FFF2-40B4-BE49-F238E27FC236}">
                  <a16:creationId xmlns:a16="http://schemas.microsoft.com/office/drawing/2014/main" id="{5BD15702-F410-4625-A220-98FCDBEFC45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1" name="Google Shape;851;p38">
              <a:extLst>
                <a:ext uri="{FF2B5EF4-FFF2-40B4-BE49-F238E27FC236}">
                  <a16:creationId xmlns:a16="http://schemas.microsoft.com/office/drawing/2014/main" id="{7BDAED8D-76D2-49FB-8201-602D97342DFD}"/>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2" name="Google Shape;852;p38">
              <a:extLst>
                <a:ext uri="{FF2B5EF4-FFF2-40B4-BE49-F238E27FC236}">
                  <a16:creationId xmlns:a16="http://schemas.microsoft.com/office/drawing/2014/main" id="{1946AD7A-1CB0-404E-853F-0AFD587D86D0}"/>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3" name="Google Shape;853;p38">
              <a:extLst>
                <a:ext uri="{FF2B5EF4-FFF2-40B4-BE49-F238E27FC236}">
                  <a16:creationId xmlns:a16="http://schemas.microsoft.com/office/drawing/2014/main" id="{6BC86A48-DA30-4BE0-8EBD-C27381E7C10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84" name="Google Shape;854;p38">
              <a:extLst>
                <a:ext uri="{FF2B5EF4-FFF2-40B4-BE49-F238E27FC236}">
                  <a16:creationId xmlns:a16="http://schemas.microsoft.com/office/drawing/2014/main" id="{97453641-3370-484A-88B3-19AEF13715BD}"/>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5" name="Google Shape;855;p38">
              <a:extLst>
                <a:ext uri="{FF2B5EF4-FFF2-40B4-BE49-F238E27FC236}">
                  <a16:creationId xmlns:a16="http://schemas.microsoft.com/office/drawing/2014/main" id="{AF178387-1F62-4C9A-8F03-E6ACC1B05B83}"/>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6" name="Google Shape;856;p38">
              <a:extLst>
                <a:ext uri="{FF2B5EF4-FFF2-40B4-BE49-F238E27FC236}">
                  <a16:creationId xmlns:a16="http://schemas.microsoft.com/office/drawing/2014/main" id="{D039864F-0DE5-4FE8-A362-0934E7AE50A2}"/>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7" name="Google Shape;857;p38">
              <a:extLst>
                <a:ext uri="{FF2B5EF4-FFF2-40B4-BE49-F238E27FC236}">
                  <a16:creationId xmlns:a16="http://schemas.microsoft.com/office/drawing/2014/main" id="{5E11580C-52C7-46E1-B3CA-CB376C8895B1}"/>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8" name="Google Shape;858;p38">
              <a:extLst>
                <a:ext uri="{FF2B5EF4-FFF2-40B4-BE49-F238E27FC236}">
                  <a16:creationId xmlns:a16="http://schemas.microsoft.com/office/drawing/2014/main" id="{12470C6A-4482-419F-9652-2C387E5D55BC}"/>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pic>
        <p:nvPicPr>
          <p:cNvPr id="2" name="mnist-keras-model 和其他 8 個頁面 - 個人 - Microsoft​ Edge 2023-05-25 17-58-43">
            <a:hlinkClick r:id="" action="ppaction://media"/>
            <a:extLst>
              <a:ext uri="{FF2B5EF4-FFF2-40B4-BE49-F238E27FC236}">
                <a16:creationId xmlns:a16="http://schemas.microsoft.com/office/drawing/2014/main" id="{25D89A17-6A7A-4111-B2F3-9FF9C7C259ED}"/>
              </a:ext>
            </a:extLst>
          </p:cNvPr>
          <p:cNvPicPr>
            <a:picLocks noChangeAspect="1"/>
          </p:cNvPicPr>
          <p:nvPr>
            <a:videoFile r:link="rId1"/>
            <p:extLst>
              <p:ext uri="{DAA4B4D4-6D71-4841-9C94-3DE7FCFB9230}">
                <p14:media xmlns:p14="http://schemas.microsoft.com/office/powerpoint/2010/main" r:embed="rId2">
                  <p14:trim st="2469" end="1026.9791"/>
                </p14:media>
              </p:ext>
            </p:extLst>
          </p:nvPr>
        </p:nvPicPr>
        <p:blipFill>
          <a:blip r:embed="rId5"/>
          <a:stretch>
            <a:fillRect/>
          </a:stretch>
        </p:blipFill>
        <p:spPr>
          <a:xfrm>
            <a:off x="1041752" y="1340450"/>
            <a:ext cx="9556318" cy="5375429"/>
          </a:xfrm>
          <a:prstGeom prst="rect">
            <a:avLst/>
          </a:prstGeom>
        </p:spPr>
      </p:pic>
    </p:spTree>
    <p:extLst>
      <p:ext uri="{BB962C8B-B14F-4D97-AF65-F5344CB8AC3E}">
        <p14:creationId xmlns:p14="http://schemas.microsoft.com/office/powerpoint/2010/main" val="2396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953467" y="2567800"/>
            <a:ext cx="10285200" cy="2447600"/>
          </a:xfrm>
          <a:prstGeom prst="rect">
            <a:avLst/>
          </a:prstGeom>
        </p:spPr>
        <p:txBody>
          <a:bodyPr spcFirstLastPara="1" vert="horz" wrap="square" lIns="121900" tIns="121900" rIns="121900" bIns="121900" rtlCol="0" anchor="t" anchorCtr="0">
            <a:noAutofit/>
          </a:bodyPr>
          <a:lstStyle/>
          <a:p>
            <a:r>
              <a:rPr lang="en-US" altLang="zh-TW" dirty="0">
                <a:latin typeface="Noto Sans TC"/>
              </a:rPr>
              <a:t>Color button</a:t>
            </a:r>
          </a:p>
        </p:txBody>
      </p:sp>
      <p:sp>
        <p:nvSpPr>
          <p:cNvPr id="470" name="Google Shape;470;p29"/>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latin typeface="Noto Sans TC"/>
              </a:rPr>
              <a:t>(b)</a:t>
            </a:r>
            <a:endParaRPr dirty="0">
              <a:latin typeface="Noto Sans TC"/>
            </a:endParaRPr>
          </a:p>
        </p:txBody>
      </p:sp>
      <p:cxnSp>
        <p:nvCxnSpPr>
          <p:cNvPr id="471" name="Google Shape;471;p29"/>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10646933" y="5656667"/>
            <a:ext cx="591600" cy="488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solidFill>
                  <a:schemeClr val="accent4"/>
                </a:solidFill>
              </a:rPr>
              <a:t>(AI)</a:t>
            </a:r>
            <a:endParaRPr sz="1600" b="1">
              <a:solidFill>
                <a:schemeClr val="accent4"/>
              </a:solidFill>
            </a:endParaRPr>
          </a:p>
        </p:txBody>
      </p:sp>
    </p:spTree>
    <p:extLst>
      <p:ext uri="{BB962C8B-B14F-4D97-AF65-F5344CB8AC3E}">
        <p14:creationId xmlns:p14="http://schemas.microsoft.com/office/powerpoint/2010/main" val="496774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4" name="Google Shape;775;p38">
            <a:extLst>
              <a:ext uri="{FF2B5EF4-FFF2-40B4-BE49-F238E27FC236}">
                <a16:creationId xmlns:a16="http://schemas.microsoft.com/office/drawing/2014/main" id="{079FA7F5-80A7-407F-B519-230DA970B2AE}"/>
              </a:ext>
            </a:extLst>
          </p:cNvPr>
          <p:cNvGrpSpPr/>
          <p:nvPr/>
        </p:nvGrpSpPr>
        <p:grpSpPr>
          <a:xfrm>
            <a:off x="9552652" y="4609514"/>
            <a:ext cx="2309443" cy="1834199"/>
            <a:chOff x="2735825" y="2251925"/>
            <a:chExt cx="1386775" cy="1101400"/>
          </a:xfrm>
        </p:grpSpPr>
        <p:sp>
          <p:nvSpPr>
            <p:cNvPr id="6" name="Google Shape;776;p38">
              <a:extLst>
                <a:ext uri="{FF2B5EF4-FFF2-40B4-BE49-F238E27FC236}">
                  <a16:creationId xmlns:a16="http://schemas.microsoft.com/office/drawing/2014/main" id="{905924C7-3FED-47B9-8DF5-4AD381CA86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 name="Google Shape;777;p38">
              <a:extLst>
                <a:ext uri="{FF2B5EF4-FFF2-40B4-BE49-F238E27FC236}">
                  <a16:creationId xmlns:a16="http://schemas.microsoft.com/office/drawing/2014/main" id="{6A09A522-76DC-4D65-88E7-9E63E9CD2006}"/>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 name="Google Shape;778;p38">
              <a:extLst>
                <a:ext uri="{FF2B5EF4-FFF2-40B4-BE49-F238E27FC236}">
                  <a16:creationId xmlns:a16="http://schemas.microsoft.com/office/drawing/2014/main" id="{32DDD69B-2F1E-4B6F-8BCB-77131C5F99BD}"/>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 name="Google Shape;779;p38">
              <a:extLst>
                <a:ext uri="{FF2B5EF4-FFF2-40B4-BE49-F238E27FC236}">
                  <a16:creationId xmlns:a16="http://schemas.microsoft.com/office/drawing/2014/main" id="{E4580371-A547-4BA7-9200-90387C3F31D3}"/>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0" name="Google Shape;780;p38">
              <a:extLst>
                <a:ext uri="{FF2B5EF4-FFF2-40B4-BE49-F238E27FC236}">
                  <a16:creationId xmlns:a16="http://schemas.microsoft.com/office/drawing/2014/main" id="{66F6CA13-FBB3-4020-A322-77311FBCF9E0}"/>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11" name="Google Shape;781;p38">
              <a:extLst>
                <a:ext uri="{FF2B5EF4-FFF2-40B4-BE49-F238E27FC236}">
                  <a16:creationId xmlns:a16="http://schemas.microsoft.com/office/drawing/2014/main" id="{1CA8DEA6-B6D5-4E64-ACAD-1FA6E7B0FC29}"/>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2" name="Google Shape;782;p38">
              <a:extLst>
                <a:ext uri="{FF2B5EF4-FFF2-40B4-BE49-F238E27FC236}">
                  <a16:creationId xmlns:a16="http://schemas.microsoft.com/office/drawing/2014/main" id="{9D1BB748-DFB7-4CB4-AE0A-65F76A86C2BA}"/>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3" name="Google Shape;783;p38">
              <a:extLst>
                <a:ext uri="{FF2B5EF4-FFF2-40B4-BE49-F238E27FC236}">
                  <a16:creationId xmlns:a16="http://schemas.microsoft.com/office/drawing/2014/main" id="{863FA707-0F45-48D3-B91A-FCC18820B391}"/>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4" name="Google Shape;784;p38">
              <a:extLst>
                <a:ext uri="{FF2B5EF4-FFF2-40B4-BE49-F238E27FC236}">
                  <a16:creationId xmlns:a16="http://schemas.microsoft.com/office/drawing/2014/main" id="{542E0223-9137-4E0F-AC40-B7C4607B17B6}"/>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 name="Google Shape;785;p38">
              <a:extLst>
                <a:ext uri="{FF2B5EF4-FFF2-40B4-BE49-F238E27FC236}">
                  <a16:creationId xmlns:a16="http://schemas.microsoft.com/office/drawing/2014/main" id="{92752BFA-E3E6-4AD2-9D94-34C774E0EBE4}"/>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 name="Google Shape;786;p38">
              <a:extLst>
                <a:ext uri="{FF2B5EF4-FFF2-40B4-BE49-F238E27FC236}">
                  <a16:creationId xmlns:a16="http://schemas.microsoft.com/office/drawing/2014/main" id="{5D0BD3F2-45EE-4098-B5AC-210CE09F95C2}"/>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 name="Google Shape;787;p38">
              <a:extLst>
                <a:ext uri="{FF2B5EF4-FFF2-40B4-BE49-F238E27FC236}">
                  <a16:creationId xmlns:a16="http://schemas.microsoft.com/office/drawing/2014/main" id="{09E88BFE-6C17-41E1-B918-781C148BDFEF}"/>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 name="Google Shape;788;p38">
              <a:extLst>
                <a:ext uri="{FF2B5EF4-FFF2-40B4-BE49-F238E27FC236}">
                  <a16:creationId xmlns:a16="http://schemas.microsoft.com/office/drawing/2014/main" id="{99C7F369-12EB-41AB-A208-C0B04E5FDDF1}"/>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 name="Google Shape;789;p38">
              <a:extLst>
                <a:ext uri="{FF2B5EF4-FFF2-40B4-BE49-F238E27FC236}">
                  <a16:creationId xmlns:a16="http://schemas.microsoft.com/office/drawing/2014/main" id="{766C3EC7-C15C-4317-BF3A-8EC8B49E1D73}"/>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 name="Google Shape;790;p38">
              <a:extLst>
                <a:ext uri="{FF2B5EF4-FFF2-40B4-BE49-F238E27FC236}">
                  <a16:creationId xmlns:a16="http://schemas.microsoft.com/office/drawing/2014/main" id="{00122CC1-453C-438D-8AD6-444D9009C7D1}"/>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 name="Google Shape;791;p38">
              <a:extLst>
                <a:ext uri="{FF2B5EF4-FFF2-40B4-BE49-F238E27FC236}">
                  <a16:creationId xmlns:a16="http://schemas.microsoft.com/office/drawing/2014/main" id="{02F9E5F3-81EF-4A71-92F5-592C710EC08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 name="Google Shape;792;p38">
              <a:extLst>
                <a:ext uri="{FF2B5EF4-FFF2-40B4-BE49-F238E27FC236}">
                  <a16:creationId xmlns:a16="http://schemas.microsoft.com/office/drawing/2014/main" id="{E2285D05-51DD-4AD0-BF9F-A343496F41DA}"/>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3" name="Google Shape;793;p38">
              <a:extLst>
                <a:ext uri="{FF2B5EF4-FFF2-40B4-BE49-F238E27FC236}">
                  <a16:creationId xmlns:a16="http://schemas.microsoft.com/office/drawing/2014/main" id="{DE434AF6-EA49-4766-A7FA-FDA419960D31}"/>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24" name="Google Shape;794;p38">
              <a:extLst>
                <a:ext uri="{FF2B5EF4-FFF2-40B4-BE49-F238E27FC236}">
                  <a16:creationId xmlns:a16="http://schemas.microsoft.com/office/drawing/2014/main" id="{C0CD6281-F818-4536-95E2-D61223005D7D}"/>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5" name="Google Shape;795;p38">
              <a:extLst>
                <a:ext uri="{FF2B5EF4-FFF2-40B4-BE49-F238E27FC236}">
                  <a16:creationId xmlns:a16="http://schemas.microsoft.com/office/drawing/2014/main" id="{6D6F8337-A5A7-4C94-A84C-40653E57C7E8}"/>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26" name="Google Shape;796;p38">
              <a:extLst>
                <a:ext uri="{FF2B5EF4-FFF2-40B4-BE49-F238E27FC236}">
                  <a16:creationId xmlns:a16="http://schemas.microsoft.com/office/drawing/2014/main" id="{F434505D-6726-4F0B-8AA1-624261FA91A5}"/>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7" name="Google Shape;797;p38">
              <a:extLst>
                <a:ext uri="{FF2B5EF4-FFF2-40B4-BE49-F238E27FC236}">
                  <a16:creationId xmlns:a16="http://schemas.microsoft.com/office/drawing/2014/main" id="{72021E08-F988-4356-86DB-271725A70407}"/>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8" name="Google Shape;798;p38">
              <a:extLst>
                <a:ext uri="{FF2B5EF4-FFF2-40B4-BE49-F238E27FC236}">
                  <a16:creationId xmlns:a16="http://schemas.microsoft.com/office/drawing/2014/main" id="{20927FD9-5586-453A-8CAE-17BDAF8C30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 name="Google Shape;799;p38">
              <a:extLst>
                <a:ext uri="{FF2B5EF4-FFF2-40B4-BE49-F238E27FC236}">
                  <a16:creationId xmlns:a16="http://schemas.microsoft.com/office/drawing/2014/main" id="{90A7D64F-0132-49B8-945A-9E5067F0EAEE}"/>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0" name="Google Shape;800;p38">
              <a:extLst>
                <a:ext uri="{FF2B5EF4-FFF2-40B4-BE49-F238E27FC236}">
                  <a16:creationId xmlns:a16="http://schemas.microsoft.com/office/drawing/2014/main" id="{4B6A365A-2D4D-4B89-B599-2B935DECE2EF}"/>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1" name="Google Shape;801;p38">
              <a:extLst>
                <a:ext uri="{FF2B5EF4-FFF2-40B4-BE49-F238E27FC236}">
                  <a16:creationId xmlns:a16="http://schemas.microsoft.com/office/drawing/2014/main" id="{7A42D271-507B-4D0F-95BA-6F931129B630}"/>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2" name="Google Shape;802;p38">
              <a:extLst>
                <a:ext uri="{FF2B5EF4-FFF2-40B4-BE49-F238E27FC236}">
                  <a16:creationId xmlns:a16="http://schemas.microsoft.com/office/drawing/2014/main" id="{F26DDEAE-6AB6-492E-805D-775D0495AE72}"/>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3" name="Google Shape;803;p38">
              <a:extLst>
                <a:ext uri="{FF2B5EF4-FFF2-40B4-BE49-F238E27FC236}">
                  <a16:creationId xmlns:a16="http://schemas.microsoft.com/office/drawing/2014/main" id="{2FAB2526-5C37-4FE7-833B-102AEC72C171}"/>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4" name="Google Shape;804;p38">
              <a:extLst>
                <a:ext uri="{FF2B5EF4-FFF2-40B4-BE49-F238E27FC236}">
                  <a16:creationId xmlns:a16="http://schemas.microsoft.com/office/drawing/2014/main" id="{6537511B-6FDE-4D36-A40F-298B14246C3D}"/>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5" name="Google Shape;805;p38">
              <a:extLst>
                <a:ext uri="{FF2B5EF4-FFF2-40B4-BE49-F238E27FC236}">
                  <a16:creationId xmlns:a16="http://schemas.microsoft.com/office/drawing/2014/main" id="{600BA3DB-14D1-4894-AA3F-BA1D9A02806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6" name="Google Shape;806;p38">
              <a:extLst>
                <a:ext uri="{FF2B5EF4-FFF2-40B4-BE49-F238E27FC236}">
                  <a16:creationId xmlns:a16="http://schemas.microsoft.com/office/drawing/2014/main" id="{EA82474B-8C31-4559-86DB-FCC9BBAD412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7" name="Google Shape;807;p38">
              <a:extLst>
                <a:ext uri="{FF2B5EF4-FFF2-40B4-BE49-F238E27FC236}">
                  <a16:creationId xmlns:a16="http://schemas.microsoft.com/office/drawing/2014/main" id="{E86A1112-CFBA-49D4-AEB8-AD8102A6083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8" name="Google Shape;808;p38">
              <a:extLst>
                <a:ext uri="{FF2B5EF4-FFF2-40B4-BE49-F238E27FC236}">
                  <a16:creationId xmlns:a16="http://schemas.microsoft.com/office/drawing/2014/main" id="{3472A111-5C69-4670-AC7F-20F20C78CB02}"/>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9" name="Google Shape;809;p38">
              <a:extLst>
                <a:ext uri="{FF2B5EF4-FFF2-40B4-BE49-F238E27FC236}">
                  <a16:creationId xmlns:a16="http://schemas.microsoft.com/office/drawing/2014/main" id="{E25C6131-AA82-4D16-99A9-B54C12CC0909}"/>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0" name="Google Shape;810;p38">
              <a:extLst>
                <a:ext uri="{FF2B5EF4-FFF2-40B4-BE49-F238E27FC236}">
                  <a16:creationId xmlns:a16="http://schemas.microsoft.com/office/drawing/2014/main" id="{23FBE933-681A-4FAF-A8F0-E9C1EA8E14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41" name="Google Shape;811;p38">
              <a:extLst>
                <a:ext uri="{FF2B5EF4-FFF2-40B4-BE49-F238E27FC236}">
                  <a16:creationId xmlns:a16="http://schemas.microsoft.com/office/drawing/2014/main" id="{951B7EDB-7E25-4A82-A12E-1B6E3C089C8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2" name="Google Shape;812;p38">
              <a:extLst>
                <a:ext uri="{FF2B5EF4-FFF2-40B4-BE49-F238E27FC236}">
                  <a16:creationId xmlns:a16="http://schemas.microsoft.com/office/drawing/2014/main" id="{64B8D7DA-C496-4BEA-9FA9-52034ED8BD5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3" name="Google Shape;813;p38">
              <a:extLst>
                <a:ext uri="{FF2B5EF4-FFF2-40B4-BE49-F238E27FC236}">
                  <a16:creationId xmlns:a16="http://schemas.microsoft.com/office/drawing/2014/main" id="{50BA0A84-4DC7-4DF2-9B2B-76B5BCE25309}"/>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44" name="Google Shape;814;p38">
              <a:extLst>
                <a:ext uri="{FF2B5EF4-FFF2-40B4-BE49-F238E27FC236}">
                  <a16:creationId xmlns:a16="http://schemas.microsoft.com/office/drawing/2014/main" id="{75762F41-2348-49BB-AE3A-7FCD7BF5515B}"/>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5" name="Google Shape;815;p38">
              <a:extLst>
                <a:ext uri="{FF2B5EF4-FFF2-40B4-BE49-F238E27FC236}">
                  <a16:creationId xmlns:a16="http://schemas.microsoft.com/office/drawing/2014/main" id="{F675496E-CCDD-49AA-93F8-2A219E6F0F41}"/>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6" name="Google Shape;816;p38">
              <a:extLst>
                <a:ext uri="{FF2B5EF4-FFF2-40B4-BE49-F238E27FC236}">
                  <a16:creationId xmlns:a16="http://schemas.microsoft.com/office/drawing/2014/main" id="{8402DDCC-EC82-4B8C-A95A-85669621BAFD}"/>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7" name="Google Shape;817;p38">
              <a:extLst>
                <a:ext uri="{FF2B5EF4-FFF2-40B4-BE49-F238E27FC236}">
                  <a16:creationId xmlns:a16="http://schemas.microsoft.com/office/drawing/2014/main" id="{0F232A88-CBF7-48C7-A915-358F0FD2E8BC}"/>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8" name="Google Shape;818;p38">
              <a:extLst>
                <a:ext uri="{FF2B5EF4-FFF2-40B4-BE49-F238E27FC236}">
                  <a16:creationId xmlns:a16="http://schemas.microsoft.com/office/drawing/2014/main" id="{9354D37E-E2FA-471B-9E80-CAB49B4F1026}"/>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9" name="Google Shape;819;p38">
              <a:extLst>
                <a:ext uri="{FF2B5EF4-FFF2-40B4-BE49-F238E27FC236}">
                  <a16:creationId xmlns:a16="http://schemas.microsoft.com/office/drawing/2014/main" id="{CDEE169A-B22B-4E3B-B904-D793AAF2BD0A}"/>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0" name="Google Shape;820;p38">
              <a:extLst>
                <a:ext uri="{FF2B5EF4-FFF2-40B4-BE49-F238E27FC236}">
                  <a16:creationId xmlns:a16="http://schemas.microsoft.com/office/drawing/2014/main" id="{59164571-9885-4776-846A-DC2CD5020CA4}"/>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1" name="Google Shape;821;p38">
              <a:extLst>
                <a:ext uri="{FF2B5EF4-FFF2-40B4-BE49-F238E27FC236}">
                  <a16:creationId xmlns:a16="http://schemas.microsoft.com/office/drawing/2014/main" id="{106A055B-69F9-40D5-95C4-D7B1867879DC}"/>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2" name="Google Shape;822;p38">
              <a:extLst>
                <a:ext uri="{FF2B5EF4-FFF2-40B4-BE49-F238E27FC236}">
                  <a16:creationId xmlns:a16="http://schemas.microsoft.com/office/drawing/2014/main" id="{5901FEDA-E86B-4576-A09E-A76A565EB901}"/>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3" name="Google Shape;823;p38">
              <a:extLst>
                <a:ext uri="{FF2B5EF4-FFF2-40B4-BE49-F238E27FC236}">
                  <a16:creationId xmlns:a16="http://schemas.microsoft.com/office/drawing/2014/main" id="{EF67DECE-7BC1-4B20-B9E5-2591F72B12E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4" name="Google Shape;824;p38">
              <a:extLst>
                <a:ext uri="{FF2B5EF4-FFF2-40B4-BE49-F238E27FC236}">
                  <a16:creationId xmlns:a16="http://schemas.microsoft.com/office/drawing/2014/main" id="{F3ADF612-FD32-4548-A7D0-EE351C722D3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5" name="Google Shape;825;p38">
              <a:extLst>
                <a:ext uri="{FF2B5EF4-FFF2-40B4-BE49-F238E27FC236}">
                  <a16:creationId xmlns:a16="http://schemas.microsoft.com/office/drawing/2014/main" id="{6D01E8F5-B308-4814-AACD-13C2545489F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6" name="Google Shape;826;p38">
              <a:extLst>
                <a:ext uri="{FF2B5EF4-FFF2-40B4-BE49-F238E27FC236}">
                  <a16:creationId xmlns:a16="http://schemas.microsoft.com/office/drawing/2014/main" id="{44BCBC76-3D76-4F05-84B3-E0033E8EEBD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7" name="Google Shape;827;p38">
              <a:extLst>
                <a:ext uri="{FF2B5EF4-FFF2-40B4-BE49-F238E27FC236}">
                  <a16:creationId xmlns:a16="http://schemas.microsoft.com/office/drawing/2014/main" id="{65B42657-518A-4F9C-A24E-8CFEC613FBE4}"/>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8" name="Google Shape;828;p38">
              <a:extLst>
                <a:ext uri="{FF2B5EF4-FFF2-40B4-BE49-F238E27FC236}">
                  <a16:creationId xmlns:a16="http://schemas.microsoft.com/office/drawing/2014/main" id="{A85B391D-7113-4C43-8344-FBADBA26AA1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 name="Google Shape;829;p38">
              <a:extLst>
                <a:ext uri="{FF2B5EF4-FFF2-40B4-BE49-F238E27FC236}">
                  <a16:creationId xmlns:a16="http://schemas.microsoft.com/office/drawing/2014/main" id="{E784714E-4604-4FE8-8719-7EF7778D9AB8}"/>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60" name="Google Shape;830;p38">
              <a:extLst>
                <a:ext uri="{FF2B5EF4-FFF2-40B4-BE49-F238E27FC236}">
                  <a16:creationId xmlns:a16="http://schemas.microsoft.com/office/drawing/2014/main" id="{DF34B91B-77F5-4683-BFA0-7FDC9369506B}"/>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61" name="Google Shape;831;p38">
              <a:extLst>
                <a:ext uri="{FF2B5EF4-FFF2-40B4-BE49-F238E27FC236}">
                  <a16:creationId xmlns:a16="http://schemas.microsoft.com/office/drawing/2014/main" id="{F27C2081-CCF3-468E-ABA5-168546D6D5A4}"/>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62" name="Google Shape;832;p38">
              <a:extLst>
                <a:ext uri="{FF2B5EF4-FFF2-40B4-BE49-F238E27FC236}">
                  <a16:creationId xmlns:a16="http://schemas.microsoft.com/office/drawing/2014/main" id="{74AFF41D-26E5-48A5-B6F5-0EF4B7AC742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3" name="Google Shape;833;p38">
              <a:extLst>
                <a:ext uri="{FF2B5EF4-FFF2-40B4-BE49-F238E27FC236}">
                  <a16:creationId xmlns:a16="http://schemas.microsoft.com/office/drawing/2014/main" id="{7BD96B52-17D8-4F4E-A502-50428DE8D025}"/>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4" name="Google Shape;834;p38">
              <a:extLst>
                <a:ext uri="{FF2B5EF4-FFF2-40B4-BE49-F238E27FC236}">
                  <a16:creationId xmlns:a16="http://schemas.microsoft.com/office/drawing/2014/main" id="{59A21726-F820-4329-B14D-44A7742AA438}"/>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5" name="Google Shape;835;p38">
              <a:extLst>
                <a:ext uri="{FF2B5EF4-FFF2-40B4-BE49-F238E27FC236}">
                  <a16:creationId xmlns:a16="http://schemas.microsoft.com/office/drawing/2014/main" id="{066D76BE-7EA1-4958-9246-0903B6E5DB43}"/>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6" name="Google Shape;836;p38">
              <a:extLst>
                <a:ext uri="{FF2B5EF4-FFF2-40B4-BE49-F238E27FC236}">
                  <a16:creationId xmlns:a16="http://schemas.microsoft.com/office/drawing/2014/main" id="{5C8B02DB-C111-4FD7-A17C-3E7D0D345DA5}"/>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7" name="Google Shape;837;p38">
              <a:extLst>
                <a:ext uri="{FF2B5EF4-FFF2-40B4-BE49-F238E27FC236}">
                  <a16:creationId xmlns:a16="http://schemas.microsoft.com/office/drawing/2014/main" id="{9CC28CC6-183B-49F8-B658-BEE83A8C57A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8" name="Google Shape;838;p38">
              <a:extLst>
                <a:ext uri="{FF2B5EF4-FFF2-40B4-BE49-F238E27FC236}">
                  <a16:creationId xmlns:a16="http://schemas.microsoft.com/office/drawing/2014/main" id="{F3CA228D-70CB-4AB2-876F-D0794E03C362}"/>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9" name="Google Shape;839;p38">
              <a:extLst>
                <a:ext uri="{FF2B5EF4-FFF2-40B4-BE49-F238E27FC236}">
                  <a16:creationId xmlns:a16="http://schemas.microsoft.com/office/drawing/2014/main" id="{FD5DD502-715B-4B26-8FBC-56D94A37B03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0" name="Google Shape;840;p38">
              <a:extLst>
                <a:ext uri="{FF2B5EF4-FFF2-40B4-BE49-F238E27FC236}">
                  <a16:creationId xmlns:a16="http://schemas.microsoft.com/office/drawing/2014/main" id="{58A9E454-1AC1-4BC3-9EF9-74E486B0494A}"/>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1" name="Google Shape;841;p38">
              <a:extLst>
                <a:ext uri="{FF2B5EF4-FFF2-40B4-BE49-F238E27FC236}">
                  <a16:creationId xmlns:a16="http://schemas.microsoft.com/office/drawing/2014/main" id="{D68281EC-3C66-4F69-95D6-9AB490973EC2}"/>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2" name="Google Shape;842;p38">
              <a:extLst>
                <a:ext uri="{FF2B5EF4-FFF2-40B4-BE49-F238E27FC236}">
                  <a16:creationId xmlns:a16="http://schemas.microsoft.com/office/drawing/2014/main" id="{DBBE1ABD-4DEB-4F2C-80BF-724CD0392F60}"/>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3" name="Google Shape;843;p38">
              <a:extLst>
                <a:ext uri="{FF2B5EF4-FFF2-40B4-BE49-F238E27FC236}">
                  <a16:creationId xmlns:a16="http://schemas.microsoft.com/office/drawing/2014/main" id="{B9A4C3C4-D67F-46C6-8C3D-C31D61E8AB8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4" name="Google Shape;844;p38">
              <a:extLst>
                <a:ext uri="{FF2B5EF4-FFF2-40B4-BE49-F238E27FC236}">
                  <a16:creationId xmlns:a16="http://schemas.microsoft.com/office/drawing/2014/main" id="{A7864F52-9052-4C23-B379-E106A7D41E65}"/>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5" name="Google Shape;845;p38">
              <a:extLst>
                <a:ext uri="{FF2B5EF4-FFF2-40B4-BE49-F238E27FC236}">
                  <a16:creationId xmlns:a16="http://schemas.microsoft.com/office/drawing/2014/main" id="{EE813D05-A261-4262-AD74-4221FF15B183}"/>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6" name="Google Shape;846;p38">
              <a:extLst>
                <a:ext uri="{FF2B5EF4-FFF2-40B4-BE49-F238E27FC236}">
                  <a16:creationId xmlns:a16="http://schemas.microsoft.com/office/drawing/2014/main" id="{17CCF80C-F5FD-4830-B8C4-72FEF1FFEB9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7" name="Google Shape;847;p38">
              <a:extLst>
                <a:ext uri="{FF2B5EF4-FFF2-40B4-BE49-F238E27FC236}">
                  <a16:creationId xmlns:a16="http://schemas.microsoft.com/office/drawing/2014/main" id="{0FDC4E69-C60A-45D8-AB8C-4DA3AF22A7E6}"/>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 name="Google Shape;848;p38">
              <a:extLst>
                <a:ext uri="{FF2B5EF4-FFF2-40B4-BE49-F238E27FC236}">
                  <a16:creationId xmlns:a16="http://schemas.microsoft.com/office/drawing/2014/main" id="{93EA3E3B-26F7-4AFE-A0A1-005B961A3278}"/>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 name="Google Shape;849;p38">
              <a:extLst>
                <a:ext uri="{FF2B5EF4-FFF2-40B4-BE49-F238E27FC236}">
                  <a16:creationId xmlns:a16="http://schemas.microsoft.com/office/drawing/2014/main" id="{D641EF73-7BD4-4DB8-87A7-7BE299513051}"/>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0" name="Google Shape;850;p38">
              <a:extLst>
                <a:ext uri="{FF2B5EF4-FFF2-40B4-BE49-F238E27FC236}">
                  <a16:creationId xmlns:a16="http://schemas.microsoft.com/office/drawing/2014/main" id="{5BD15702-F410-4625-A220-98FCDBEFC45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1" name="Google Shape;851;p38">
              <a:extLst>
                <a:ext uri="{FF2B5EF4-FFF2-40B4-BE49-F238E27FC236}">
                  <a16:creationId xmlns:a16="http://schemas.microsoft.com/office/drawing/2014/main" id="{7BDAED8D-76D2-49FB-8201-602D97342DFD}"/>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2" name="Google Shape;852;p38">
              <a:extLst>
                <a:ext uri="{FF2B5EF4-FFF2-40B4-BE49-F238E27FC236}">
                  <a16:creationId xmlns:a16="http://schemas.microsoft.com/office/drawing/2014/main" id="{1946AD7A-1CB0-404E-853F-0AFD587D86D0}"/>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3" name="Google Shape;853;p38">
              <a:extLst>
                <a:ext uri="{FF2B5EF4-FFF2-40B4-BE49-F238E27FC236}">
                  <a16:creationId xmlns:a16="http://schemas.microsoft.com/office/drawing/2014/main" id="{6BC86A48-DA30-4BE0-8EBD-C27381E7C10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84" name="Google Shape;854;p38">
              <a:extLst>
                <a:ext uri="{FF2B5EF4-FFF2-40B4-BE49-F238E27FC236}">
                  <a16:creationId xmlns:a16="http://schemas.microsoft.com/office/drawing/2014/main" id="{97453641-3370-484A-88B3-19AEF13715BD}"/>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5" name="Google Shape;855;p38">
              <a:extLst>
                <a:ext uri="{FF2B5EF4-FFF2-40B4-BE49-F238E27FC236}">
                  <a16:creationId xmlns:a16="http://schemas.microsoft.com/office/drawing/2014/main" id="{AF178387-1F62-4C9A-8F03-E6ACC1B05B83}"/>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6" name="Google Shape;856;p38">
              <a:extLst>
                <a:ext uri="{FF2B5EF4-FFF2-40B4-BE49-F238E27FC236}">
                  <a16:creationId xmlns:a16="http://schemas.microsoft.com/office/drawing/2014/main" id="{D039864F-0DE5-4FE8-A362-0934E7AE50A2}"/>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7" name="Google Shape;857;p38">
              <a:extLst>
                <a:ext uri="{FF2B5EF4-FFF2-40B4-BE49-F238E27FC236}">
                  <a16:creationId xmlns:a16="http://schemas.microsoft.com/office/drawing/2014/main" id="{5E11580C-52C7-46E1-B3CA-CB376C8895B1}"/>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8" name="Google Shape;858;p38">
              <a:extLst>
                <a:ext uri="{FF2B5EF4-FFF2-40B4-BE49-F238E27FC236}">
                  <a16:creationId xmlns:a16="http://schemas.microsoft.com/office/drawing/2014/main" id="{12470C6A-4482-419F-9652-2C387E5D55BC}"/>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461" name="文字方塊 460">
            <a:extLst>
              <a:ext uri="{FF2B5EF4-FFF2-40B4-BE49-F238E27FC236}">
                <a16:creationId xmlns:a16="http://schemas.microsoft.com/office/drawing/2014/main" id="{A23C1509-236A-4D10-96BC-5A25666B4EE0}"/>
              </a:ext>
            </a:extLst>
          </p:cNvPr>
          <p:cNvSpPr txBox="1"/>
          <p:nvPr/>
        </p:nvSpPr>
        <p:spPr>
          <a:xfrm>
            <a:off x="827319" y="1372235"/>
            <a:ext cx="1611984" cy="461665"/>
          </a:xfrm>
          <a:prstGeom prst="rect">
            <a:avLst/>
          </a:prstGeom>
          <a:noFill/>
          <a:ln>
            <a:solidFill>
              <a:schemeClr val="tx1"/>
            </a:solidFill>
          </a:ln>
        </p:spPr>
        <p:txBody>
          <a:bodyPr wrap="square" rtlCol="0">
            <a:spAutoFit/>
          </a:bodyPr>
          <a:lstStyle/>
          <a:p>
            <a:r>
              <a:rPr lang="en-US" altLang="zh-TW" sz="2400" dirty="0">
                <a:latin typeface="Noto Sans TC"/>
              </a:rPr>
              <a:t>Flow chart</a:t>
            </a:r>
            <a:endParaRPr lang="zh-TW" altLang="en-US" sz="2400" dirty="0">
              <a:latin typeface="Noto Sans TC"/>
            </a:endParaRPr>
          </a:p>
        </p:txBody>
      </p:sp>
      <p:sp>
        <p:nvSpPr>
          <p:cNvPr id="92" name="Google Shape;477;p30">
            <a:extLst>
              <a:ext uri="{FF2B5EF4-FFF2-40B4-BE49-F238E27FC236}">
                <a16:creationId xmlns:a16="http://schemas.microsoft.com/office/drawing/2014/main" id="{956D8FC5-2FE5-41EA-A24A-6F2E028185CD}"/>
              </a:ext>
            </a:extLst>
          </p:cNvPr>
          <p:cNvSpPr txBox="1">
            <a:spLocks noGrp="1"/>
          </p:cNvSpPr>
          <p:nvPr>
            <p:ph type="title"/>
          </p:nvPr>
        </p:nvSpPr>
        <p:spPr>
          <a:xfrm>
            <a:off x="436309" y="201052"/>
            <a:ext cx="10283825" cy="942975"/>
          </a:xfrm>
          <a:prstGeom prst="rect">
            <a:avLst/>
          </a:prstGeom>
        </p:spPr>
        <p:txBody>
          <a:bodyPr spcFirstLastPara="1" vert="horz" wrap="square" lIns="121900" tIns="121900" rIns="121900" bIns="121900" rtlCol="0" anchor="t" anchorCtr="0">
            <a:noAutofit/>
          </a:bodyPr>
          <a:lstStyle/>
          <a:p>
            <a:pPr>
              <a:spcBef>
                <a:spcPts val="1333"/>
              </a:spcBef>
            </a:pPr>
            <a:r>
              <a:rPr lang="en" altLang="zh-TW" sz="4267" dirty="0">
                <a:solidFill>
                  <a:schemeClr val="accent3"/>
                </a:solidFill>
                <a:latin typeface="Noto Sans TC"/>
              </a:rPr>
              <a:t>(b)</a:t>
            </a:r>
            <a:r>
              <a:rPr lang="en" altLang="zh-TW" sz="4267" dirty="0">
                <a:latin typeface="Noto Sans TC"/>
              </a:rPr>
              <a:t> color button</a:t>
            </a:r>
            <a:endParaRPr lang="en-US" altLang="zh-TW" sz="4267" dirty="0">
              <a:latin typeface="Noto Sans TC"/>
            </a:endParaRPr>
          </a:p>
        </p:txBody>
      </p:sp>
      <p:graphicFrame>
        <p:nvGraphicFramePr>
          <p:cNvPr id="451" name="資料庫圖表 450">
            <a:extLst>
              <a:ext uri="{FF2B5EF4-FFF2-40B4-BE49-F238E27FC236}">
                <a16:creationId xmlns:a16="http://schemas.microsoft.com/office/drawing/2014/main" id="{305DC96B-0905-4431-8DA4-AB3C624C6070}"/>
              </a:ext>
            </a:extLst>
          </p:cNvPr>
          <p:cNvGraphicFramePr/>
          <p:nvPr>
            <p:extLst>
              <p:ext uri="{D42A27DB-BD31-4B8C-83A1-F6EECF244321}">
                <p14:modId xmlns:p14="http://schemas.microsoft.com/office/powerpoint/2010/main" val="71440851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7233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40439" y="328711"/>
            <a:ext cx="10285200" cy="996657"/>
          </a:xfrm>
          <a:prstGeom prst="rect">
            <a:avLst/>
          </a:prstGeom>
        </p:spPr>
        <p:txBody>
          <a:bodyPr spcFirstLastPara="1" vert="horz" wrap="square" lIns="121900" tIns="121900" rIns="121900" bIns="121900" rtlCol="0" anchor="t" anchorCtr="0">
            <a:noAutofit/>
          </a:bodyPr>
          <a:lstStyle/>
          <a:p>
            <a:pPr>
              <a:spcBef>
                <a:spcPts val="1333"/>
              </a:spcBef>
            </a:pPr>
            <a:r>
              <a:rPr lang="en" altLang="zh-TW" sz="4267" dirty="0">
                <a:solidFill>
                  <a:schemeClr val="accent3"/>
                </a:solidFill>
                <a:latin typeface="Noto Sans TC"/>
              </a:rPr>
              <a:t>(b)</a:t>
            </a:r>
            <a:r>
              <a:rPr lang="en" altLang="zh-TW" sz="4267" dirty="0">
                <a:latin typeface="Noto Sans TC"/>
              </a:rPr>
              <a:t> color button</a:t>
            </a:r>
            <a:endParaRPr lang="en-US" altLang="zh-TW" sz="4267" dirty="0">
              <a:latin typeface="Noto Sans TC"/>
            </a:endParaRPr>
          </a:p>
        </p:txBody>
      </p:sp>
      <p:grpSp>
        <p:nvGrpSpPr>
          <p:cNvPr id="3" name="Google Shape;775;p38">
            <a:extLst>
              <a:ext uri="{FF2B5EF4-FFF2-40B4-BE49-F238E27FC236}">
                <a16:creationId xmlns:a16="http://schemas.microsoft.com/office/drawing/2014/main" id="{F31EC865-10E6-489B-A6F0-8021B8975363}"/>
              </a:ext>
            </a:extLst>
          </p:cNvPr>
          <p:cNvGrpSpPr/>
          <p:nvPr/>
        </p:nvGrpSpPr>
        <p:grpSpPr>
          <a:xfrm>
            <a:off x="9552652" y="4609514"/>
            <a:ext cx="2309443" cy="1834199"/>
            <a:chOff x="2735825" y="2251925"/>
            <a:chExt cx="1386775" cy="1101400"/>
          </a:xfrm>
        </p:grpSpPr>
        <p:sp>
          <p:nvSpPr>
            <p:cNvPr id="4" name="Google Shape;776;p38">
              <a:extLst>
                <a:ext uri="{FF2B5EF4-FFF2-40B4-BE49-F238E27FC236}">
                  <a16:creationId xmlns:a16="http://schemas.microsoft.com/office/drawing/2014/main" id="{760F82A7-9E1E-4637-AECA-406A13AB03C8}"/>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 name="Google Shape;777;p38">
              <a:extLst>
                <a:ext uri="{FF2B5EF4-FFF2-40B4-BE49-F238E27FC236}">
                  <a16:creationId xmlns:a16="http://schemas.microsoft.com/office/drawing/2014/main" id="{0104B6D6-07AE-49A0-B6BD-9C07D76B933D}"/>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 name="Google Shape;778;p38">
              <a:extLst>
                <a:ext uri="{FF2B5EF4-FFF2-40B4-BE49-F238E27FC236}">
                  <a16:creationId xmlns:a16="http://schemas.microsoft.com/office/drawing/2014/main" id="{C59274CC-5241-4021-98D0-5AA886D747AD}"/>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7" name="Google Shape;779;p38">
              <a:extLst>
                <a:ext uri="{FF2B5EF4-FFF2-40B4-BE49-F238E27FC236}">
                  <a16:creationId xmlns:a16="http://schemas.microsoft.com/office/drawing/2014/main" id="{9D5A5D77-D8DD-4840-8450-D44D83AFEE8E}"/>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 name="Google Shape;780;p38">
              <a:extLst>
                <a:ext uri="{FF2B5EF4-FFF2-40B4-BE49-F238E27FC236}">
                  <a16:creationId xmlns:a16="http://schemas.microsoft.com/office/drawing/2014/main" id="{8381612B-4C7E-4A55-BB17-7EBFCE5FB8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 name="Google Shape;781;p38">
              <a:extLst>
                <a:ext uri="{FF2B5EF4-FFF2-40B4-BE49-F238E27FC236}">
                  <a16:creationId xmlns:a16="http://schemas.microsoft.com/office/drawing/2014/main" id="{501DE837-1A1A-440F-A346-84CA83E06315}"/>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0" name="Google Shape;782;p38">
              <a:extLst>
                <a:ext uri="{FF2B5EF4-FFF2-40B4-BE49-F238E27FC236}">
                  <a16:creationId xmlns:a16="http://schemas.microsoft.com/office/drawing/2014/main" id="{C95100F0-55EA-4B45-B2D1-BCF40724A99A}"/>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1" name="Google Shape;783;p38">
              <a:extLst>
                <a:ext uri="{FF2B5EF4-FFF2-40B4-BE49-F238E27FC236}">
                  <a16:creationId xmlns:a16="http://schemas.microsoft.com/office/drawing/2014/main" id="{486412F4-FD77-4402-95E7-632E8C7BCBB3}"/>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2" name="Google Shape;784;p38">
              <a:extLst>
                <a:ext uri="{FF2B5EF4-FFF2-40B4-BE49-F238E27FC236}">
                  <a16:creationId xmlns:a16="http://schemas.microsoft.com/office/drawing/2014/main" id="{34070ED5-7825-4FC6-938D-5239C385DD10}"/>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3" name="Google Shape;785;p38">
              <a:extLst>
                <a:ext uri="{FF2B5EF4-FFF2-40B4-BE49-F238E27FC236}">
                  <a16:creationId xmlns:a16="http://schemas.microsoft.com/office/drawing/2014/main" id="{D2909227-ACDD-499F-AAB3-A609DA6FAC93}"/>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 name="Google Shape;786;p38">
              <a:extLst>
                <a:ext uri="{FF2B5EF4-FFF2-40B4-BE49-F238E27FC236}">
                  <a16:creationId xmlns:a16="http://schemas.microsoft.com/office/drawing/2014/main" id="{41677FEF-6C88-4CE7-9228-A5E209447FAE}"/>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 name="Google Shape;787;p38">
              <a:extLst>
                <a:ext uri="{FF2B5EF4-FFF2-40B4-BE49-F238E27FC236}">
                  <a16:creationId xmlns:a16="http://schemas.microsoft.com/office/drawing/2014/main" id="{94409B50-F357-47D6-A944-049CF24BCBC2}"/>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 name="Google Shape;788;p38">
              <a:extLst>
                <a:ext uri="{FF2B5EF4-FFF2-40B4-BE49-F238E27FC236}">
                  <a16:creationId xmlns:a16="http://schemas.microsoft.com/office/drawing/2014/main" id="{C6F4FF60-B2DA-4059-B6C5-83355AE50CF5}"/>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 name="Google Shape;789;p38">
              <a:extLst>
                <a:ext uri="{FF2B5EF4-FFF2-40B4-BE49-F238E27FC236}">
                  <a16:creationId xmlns:a16="http://schemas.microsoft.com/office/drawing/2014/main" id="{D3F38F1A-FA14-4F9C-AFCC-5C4A0C36F5A2}"/>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 name="Google Shape;790;p38">
              <a:extLst>
                <a:ext uri="{FF2B5EF4-FFF2-40B4-BE49-F238E27FC236}">
                  <a16:creationId xmlns:a16="http://schemas.microsoft.com/office/drawing/2014/main" id="{6D1BA615-79FA-4473-898A-ACD42BD4FCC1}"/>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 name="Google Shape;791;p38">
              <a:extLst>
                <a:ext uri="{FF2B5EF4-FFF2-40B4-BE49-F238E27FC236}">
                  <a16:creationId xmlns:a16="http://schemas.microsoft.com/office/drawing/2014/main" id="{1D1D997E-FD78-4DFD-A135-00EF7F2F849B}"/>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 name="Google Shape;792;p38">
              <a:extLst>
                <a:ext uri="{FF2B5EF4-FFF2-40B4-BE49-F238E27FC236}">
                  <a16:creationId xmlns:a16="http://schemas.microsoft.com/office/drawing/2014/main" id="{4E2980F5-DA2D-4099-868F-216DBBFBB31B}"/>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 name="Google Shape;793;p38">
              <a:extLst>
                <a:ext uri="{FF2B5EF4-FFF2-40B4-BE49-F238E27FC236}">
                  <a16:creationId xmlns:a16="http://schemas.microsoft.com/office/drawing/2014/main" id="{A56F2CBA-DB95-4242-A7B0-042BBF7F939E}"/>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22" name="Google Shape;794;p38">
              <a:extLst>
                <a:ext uri="{FF2B5EF4-FFF2-40B4-BE49-F238E27FC236}">
                  <a16:creationId xmlns:a16="http://schemas.microsoft.com/office/drawing/2014/main" id="{2842AACC-5F88-4742-8B07-2D7B7EBE9742}"/>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 name="Google Shape;795;p38">
              <a:extLst>
                <a:ext uri="{FF2B5EF4-FFF2-40B4-BE49-F238E27FC236}">
                  <a16:creationId xmlns:a16="http://schemas.microsoft.com/office/drawing/2014/main" id="{45C2C10F-3497-4DB0-A5AA-3B2C104F26DB}"/>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24" name="Google Shape;796;p38">
              <a:extLst>
                <a:ext uri="{FF2B5EF4-FFF2-40B4-BE49-F238E27FC236}">
                  <a16:creationId xmlns:a16="http://schemas.microsoft.com/office/drawing/2014/main" id="{3EA66BA2-DC85-4557-956A-37AA7FFE6D8D}"/>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 name="Google Shape;797;p38">
              <a:extLst>
                <a:ext uri="{FF2B5EF4-FFF2-40B4-BE49-F238E27FC236}">
                  <a16:creationId xmlns:a16="http://schemas.microsoft.com/office/drawing/2014/main" id="{6B191227-084D-45CC-BB86-2E73E15722AC}"/>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6" name="Google Shape;798;p38">
              <a:extLst>
                <a:ext uri="{FF2B5EF4-FFF2-40B4-BE49-F238E27FC236}">
                  <a16:creationId xmlns:a16="http://schemas.microsoft.com/office/drawing/2014/main" id="{30A1C280-3783-4A9E-9E01-E0056BD15111}"/>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7" name="Google Shape;799;p38">
              <a:extLst>
                <a:ext uri="{FF2B5EF4-FFF2-40B4-BE49-F238E27FC236}">
                  <a16:creationId xmlns:a16="http://schemas.microsoft.com/office/drawing/2014/main" id="{E48E7941-8089-463B-8CA2-3F848132493C}"/>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8" name="Google Shape;800;p38">
              <a:extLst>
                <a:ext uri="{FF2B5EF4-FFF2-40B4-BE49-F238E27FC236}">
                  <a16:creationId xmlns:a16="http://schemas.microsoft.com/office/drawing/2014/main" id="{B745A947-388C-40DE-BD0E-1AEA880057A7}"/>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9" name="Google Shape;801;p38">
              <a:extLst>
                <a:ext uri="{FF2B5EF4-FFF2-40B4-BE49-F238E27FC236}">
                  <a16:creationId xmlns:a16="http://schemas.microsoft.com/office/drawing/2014/main" id="{A3F9C316-8CE4-40F0-A3C2-F246436D343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0" name="Google Shape;802;p38">
              <a:extLst>
                <a:ext uri="{FF2B5EF4-FFF2-40B4-BE49-F238E27FC236}">
                  <a16:creationId xmlns:a16="http://schemas.microsoft.com/office/drawing/2014/main" id="{E22C35FA-5837-4450-B007-08B59950FB8A}"/>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1" name="Google Shape;803;p38">
              <a:extLst>
                <a:ext uri="{FF2B5EF4-FFF2-40B4-BE49-F238E27FC236}">
                  <a16:creationId xmlns:a16="http://schemas.microsoft.com/office/drawing/2014/main" id="{EC162EEE-6342-4F43-A124-D9EF73CD3B3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2" name="Google Shape;804;p38">
              <a:extLst>
                <a:ext uri="{FF2B5EF4-FFF2-40B4-BE49-F238E27FC236}">
                  <a16:creationId xmlns:a16="http://schemas.microsoft.com/office/drawing/2014/main" id="{D9077ED0-693D-4D38-B9EE-5FA9C1ED80F1}"/>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3" name="Google Shape;805;p38">
              <a:extLst>
                <a:ext uri="{FF2B5EF4-FFF2-40B4-BE49-F238E27FC236}">
                  <a16:creationId xmlns:a16="http://schemas.microsoft.com/office/drawing/2014/main" id="{2A2A18BB-80AF-42E8-87C9-98D79779839D}"/>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4" name="Google Shape;806;p38">
              <a:extLst>
                <a:ext uri="{FF2B5EF4-FFF2-40B4-BE49-F238E27FC236}">
                  <a16:creationId xmlns:a16="http://schemas.microsoft.com/office/drawing/2014/main" id="{D5F50FB2-3205-4235-BBE4-77E4C80C31BF}"/>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5" name="Google Shape;807;p38">
              <a:extLst>
                <a:ext uri="{FF2B5EF4-FFF2-40B4-BE49-F238E27FC236}">
                  <a16:creationId xmlns:a16="http://schemas.microsoft.com/office/drawing/2014/main" id="{1C68F2D3-FFED-4A76-8021-95E52B99B347}"/>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6" name="Google Shape;808;p38">
              <a:extLst>
                <a:ext uri="{FF2B5EF4-FFF2-40B4-BE49-F238E27FC236}">
                  <a16:creationId xmlns:a16="http://schemas.microsoft.com/office/drawing/2014/main" id="{D2F67AA3-45EB-4353-8184-96C57C9A9383}"/>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7" name="Google Shape;809;p38">
              <a:extLst>
                <a:ext uri="{FF2B5EF4-FFF2-40B4-BE49-F238E27FC236}">
                  <a16:creationId xmlns:a16="http://schemas.microsoft.com/office/drawing/2014/main" id="{EAE850B0-1892-42A7-9AA4-41FF42D37DB2}"/>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8" name="Google Shape;810;p38">
              <a:extLst>
                <a:ext uri="{FF2B5EF4-FFF2-40B4-BE49-F238E27FC236}">
                  <a16:creationId xmlns:a16="http://schemas.microsoft.com/office/drawing/2014/main" id="{D6EADBE5-C82D-41DF-9296-7B53BCFC42A6}"/>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39" name="Google Shape;811;p38">
              <a:extLst>
                <a:ext uri="{FF2B5EF4-FFF2-40B4-BE49-F238E27FC236}">
                  <a16:creationId xmlns:a16="http://schemas.microsoft.com/office/drawing/2014/main" id="{C6B0C9AD-8189-41B6-8E16-C0C146C0A29E}"/>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0" name="Google Shape;812;p38">
              <a:extLst>
                <a:ext uri="{FF2B5EF4-FFF2-40B4-BE49-F238E27FC236}">
                  <a16:creationId xmlns:a16="http://schemas.microsoft.com/office/drawing/2014/main" id="{52CB48A2-CEB0-4096-BE9D-8F78A932310A}"/>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1" name="Google Shape;813;p38">
              <a:extLst>
                <a:ext uri="{FF2B5EF4-FFF2-40B4-BE49-F238E27FC236}">
                  <a16:creationId xmlns:a16="http://schemas.microsoft.com/office/drawing/2014/main" id="{DC0DF8DF-7386-4AFE-808A-0655F1EF90F0}"/>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42" name="Google Shape;814;p38">
              <a:extLst>
                <a:ext uri="{FF2B5EF4-FFF2-40B4-BE49-F238E27FC236}">
                  <a16:creationId xmlns:a16="http://schemas.microsoft.com/office/drawing/2014/main" id="{7EFA1667-4BC5-48C8-8A2E-579B1FF3D1E0}"/>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3" name="Google Shape;815;p38">
              <a:extLst>
                <a:ext uri="{FF2B5EF4-FFF2-40B4-BE49-F238E27FC236}">
                  <a16:creationId xmlns:a16="http://schemas.microsoft.com/office/drawing/2014/main" id="{09D5425D-30B3-4392-A20C-0129865D9A8C}"/>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4" name="Google Shape;816;p38">
              <a:extLst>
                <a:ext uri="{FF2B5EF4-FFF2-40B4-BE49-F238E27FC236}">
                  <a16:creationId xmlns:a16="http://schemas.microsoft.com/office/drawing/2014/main" id="{E7653A70-F816-4D52-B309-CBC35E8B2020}"/>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5" name="Google Shape;817;p38">
              <a:extLst>
                <a:ext uri="{FF2B5EF4-FFF2-40B4-BE49-F238E27FC236}">
                  <a16:creationId xmlns:a16="http://schemas.microsoft.com/office/drawing/2014/main" id="{27CE0F72-BD51-4D90-8F9C-5FB85300FA3E}"/>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6" name="Google Shape;818;p38">
              <a:extLst>
                <a:ext uri="{FF2B5EF4-FFF2-40B4-BE49-F238E27FC236}">
                  <a16:creationId xmlns:a16="http://schemas.microsoft.com/office/drawing/2014/main" id="{EDB48B13-4863-4069-A0FF-DCD82FBB4C10}"/>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7" name="Google Shape;819;p38">
              <a:extLst>
                <a:ext uri="{FF2B5EF4-FFF2-40B4-BE49-F238E27FC236}">
                  <a16:creationId xmlns:a16="http://schemas.microsoft.com/office/drawing/2014/main" id="{89F8F740-387C-4761-B56A-92DE0637CD32}"/>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8" name="Google Shape;820;p38">
              <a:extLst>
                <a:ext uri="{FF2B5EF4-FFF2-40B4-BE49-F238E27FC236}">
                  <a16:creationId xmlns:a16="http://schemas.microsoft.com/office/drawing/2014/main" id="{272C9A49-A520-4A41-B0FB-151353DBB168}"/>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49" name="Google Shape;821;p38">
              <a:extLst>
                <a:ext uri="{FF2B5EF4-FFF2-40B4-BE49-F238E27FC236}">
                  <a16:creationId xmlns:a16="http://schemas.microsoft.com/office/drawing/2014/main" id="{749EAEB7-83A8-496E-BB9C-4C7A82F72DCC}"/>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0" name="Google Shape;822;p38">
              <a:extLst>
                <a:ext uri="{FF2B5EF4-FFF2-40B4-BE49-F238E27FC236}">
                  <a16:creationId xmlns:a16="http://schemas.microsoft.com/office/drawing/2014/main" id="{A388E9D9-A775-41A8-BB6F-C27BAF3FEDE3}"/>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1" name="Google Shape;823;p38">
              <a:extLst>
                <a:ext uri="{FF2B5EF4-FFF2-40B4-BE49-F238E27FC236}">
                  <a16:creationId xmlns:a16="http://schemas.microsoft.com/office/drawing/2014/main" id="{E332D437-8DB9-4EE7-8577-AC9A7143924C}"/>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2" name="Google Shape;824;p38">
              <a:extLst>
                <a:ext uri="{FF2B5EF4-FFF2-40B4-BE49-F238E27FC236}">
                  <a16:creationId xmlns:a16="http://schemas.microsoft.com/office/drawing/2014/main" id="{BD4708A7-8600-4106-B0D5-22D557769170}"/>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3" name="Google Shape;825;p38">
              <a:extLst>
                <a:ext uri="{FF2B5EF4-FFF2-40B4-BE49-F238E27FC236}">
                  <a16:creationId xmlns:a16="http://schemas.microsoft.com/office/drawing/2014/main" id="{FDA2813B-C1C7-4DBB-A813-3E6A5DBADD41}"/>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4" name="Google Shape;826;p38">
              <a:extLst>
                <a:ext uri="{FF2B5EF4-FFF2-40B4-BE49-F238E27FC236}">
                  <a16:creationId xmlns:a16="http://schemas.microsoft.com/office/drawing/2014/main" id="{5820AAD5-3E66-45D6-B4FA-923A5F016A1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5" name="Google Shape;827;p38">
              <a:extLst>
                <a:ext uri="{FF2B5EF4-FFF2-40B4-BE49-F238E27FC236}">
                  <a16:creationId xmlns:a16="http://schemas.microsoft.com/office/drawing/2014/main" id="{6B433361-F509-4549-B7FD-9CF57EB62853}"/>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6" name="Google Shape;828;p38">
              <a:extLst>
                <a:ext uri="{FF2B5EF4-FFF2-40B4-BE49-F238E27FC236}">
                  <a16:creationId xmlns:a16="http://schemas.microsoft.com/office/drawing/2014/main" id="{24E5F6CE-8E2E-41D0-9616-BF37B3ED57F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7" name="Google Shape;829;p38">
              <a:extLst>
                <a:ext uri="{FF2B5EF4-FFF2-40B4-BE49-F238E27FC236}">
                  <a16:creationId xmlns:a16="http://schemas.microsoft.com/office/drawing/2014/main" id="{9E37AF5E-8663-4398-8138-9A20AD26EC93}"/>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8" name="Google Shape;830;p38">
              <a:extLst>
                <a:ext uri="{FF2B5EF4-FFF2-40B4-BE49-F238E27FC236}">
                  <a16:creationId xmlns:a16="http://schemas.microsoft.com/office/drawing/2014/main" id="{22C55FD8-9A71-415D-A57D-71FDC986FEA0}"/>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59" name="Google Shape;831;p38">
              <a:extLst>
                <a:ext uri="{FF2B5EF4-FFF2-40B4-BE49-F238E27FC236}">
                  <a16:creationId xmlns:a16="http://schemas.microsoft.com/office/drawing/2014/main" id="{E1B91AE6-C95E-4680-B619-C191A749FFDA}"/>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60" name="Google Shape;832;p38">
              <a:extLst>
                <a:ext uri="{FF2B5EF4-FFF2-40B4-BE49-F238E27FC236}">
                  <a16:creationId xmlns:a16="http://schemas.microsoft.com/office/drawing/2014/main" id="{836C1645-F48F-469C-AA39-74C6E1326B03}"/>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1" name="Google Shape;833;p38">
              <a:extLst>
                <a:ext uri="{FF2B5EF4-FFF2-40B4-BE49-F238E27FC236}">
                  <a16:creationId xmlns:a16="http://schemas.microsoft.com/office/drawing/2014/main" id="{14B87CCA-4B1B-4690-A256-E3EFA83D82C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2" name="Google Shape;834;p38">
              <a:extLst>
                <a:ext uri="{FF2B5EF4-FFF2-40B4-BE49-F238E27FC236}">
                  <a16:creationId xmlns:a16="http://schemas.microsoft.com/office/drawing/2014/main" id="{6DEB6B44-F14D-4C5D-935E-D39383BD8673}"/>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3" name="Google Shape;835;p38">
              <a:extLst>
                <a:ext uri="{FF2B5EF4-FFF2-40B4-BE49-F238E27FC236}">
                  <a16:creationId xmlns:a16="http://schemas.microsoft.com/office/drawing/2014/main" id="{D010246F-40AC-42A4-A52E-151827FA6B4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4" name="Google Shape;836;p38">
              <a:extLst>
                <a:ext uri="{FF2B5EF4-FFF2-40B4-BE49-F238E27FC236}">
                  <a16:creationId xmlns:a16="http://schemas.microsoft.com/office/drawing/2014/main" id="{77E03A6A-A86E-47B9-8D2F-F651BC6C921D}"/>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5" name="Google Shape;837;p38">
              <a:extLst>
                <a:ext uri="{FF2B5EF4-FFF2-40B4-BE49-F238E27FC236}">
                  <a16:creationId xmlns:a16="http://schemas.microsoft.com/office/drawing/2014/main" id="{BF2808AE-0111-472B-BEB0-69618E2EC12C}"/>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6" name="Google Shape;838;p38">
              <a:extLst>
                <a:ext uri="{FF2B5EF4-FFF2-40B4-BE49-F238E27FC236}">
                  <a16:creationId xmlns:a16="http://schemas.microsoft.com/office/drawing/2014/main" id="{5D440F3B-B011-4CD1-B5BC-C89DB1ED848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7" name="Google Shape;839;p38">
              <a:extLst>
                <a:ext uri="{FF2B5EF4-FFF2-40B4-BE49-F238E27FC236}">
                  <a16:creationId xmlns:a16="http://schemas.microsoft.com/office/drawing/2014/main" id="{4368E622-AE75-4F92-89C7-FC936A916180}"/>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8" name="Google Shape;840;p38">
              <a:extLst>
                <a:ext uri="{FF2B5EF4-FFF2-40B4-BE49-F238E27FC236}">
                  <a16:creationId xmlns:a16="http://schemas.microsoft.com/office/drawing/2014/main" id="{BDC668FD-CE7C-4B6F-8994-41A1600FF885}"/>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9" name="Google Shape;841;p38">
              <a:extLst>
                <a:ext uri="{FF2B5EF4-FFF2-40B4-BE49-F238E27FC236}">
                  <a16:creationId xmlns:a16="http://schemas.microsoft.com/office/drawing/2014/main" id="{DE1E97A8-AD2E-4EE5-BBF9-73DE9AE71126}"/>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0" name="Google Shape;842;p38">
              <a:extLst>
                <a:ext uri="{FF2B5EF4-FFF2-40B4-BE49-F238E27FC236}">
                  <a16:creationId xmlns:a16="http://schemas.microsoft.com/office/drawing/2014/main" id="{5209C4FE-BE94-440B-8B51-7B0532929E91}"/>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1" name="Google Shape;843;p38">
              <a:extLst>
                <a:ext uri="{FF2B5EF4-FFF2-40B4-BE49-F238E27FC236}">
                  <a16:creationId xmlns:a16="http://schemas.microsoft.com/office/drawing/2014/main" id="{B335E849-B763-4198-A5DA-74E0F510D5E7}"/>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2" name="Google Shape;844;p38">
              <a:extLst>
                <a:ext uri="{FF2B5EF4-FFF2-40B4-BE49-F238E27FC236}">
                  <a16:creationId xmlns:a16="http://schemas.microsoft.com/office/drawing/2014/main" id="{C62AE659-58BD-448B-889C-4161BEDE08E3}"/>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3" name="Google Shape;845;p38">
              <a:extLst>
                <a:ext uri="{FF2B5EF4-FFF2-40B4-BE49-F238E27FC236}">
                  <a16:creationId xmlns:a16="http://schemas.microsoft.com/office/drawing/2014/main" id="{47857AEE-E63C-40DA-9E54-75C281BA1F6A}"/>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4" name="Google Shape;846;p38">
              <a:extLst>
                <a:ext uri="{FF2B5EF4-FFF2-40B4-BE49-F238E27FC236}">
                  <a16:creationId xmlns:a16="http://schemas.microsoft.com/office/drawing/2014/main" id="{72D3A8F9-5560-4A46-A4E4-687A1A2D08F7}"/>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5" name="Google Shape;847;p38">
              <a:extLst>
                <a:ext uri="{FF2B5EF4-FFF2-40B4-BE49-F238E27FC236}">
                  <a16:creationId xmlns:a16="http://schemas.microsoft.com/office/drawing/2014/main" id="{26E940CB-B295-4B9A-BD5D-AA135CB1AD10}"/>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6" name="Google Shape;848;p38">
              <a:extLst>
                <a:ext uri="{FF2B5EF4-FFF2-40B4-BE49-F238E27FC236}">
                  <a16:creationId xmlns:a16="http://schemas.microsoft.com/office/drawing/2014/main" id="{12872971-BA2E-4618-BBD3-197F6F22F2DE}"/>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7" name="Google Shape;849;p38">
              <a:extLst>
                <a:ext uri="{FF2B5EF4-FFF2-40B4-BE49-F238E27FC236}">
                  <a16:creationId xmlns:a16="http://schemas.microsoft.com/office/drawing/2014/main" id="{25D87A43-2D63-45EB-B259-D4EA4B6A4C17}"/>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 name="Google Shape;850;p38">
              <a:extLst>
                <a:ext uri="{FF2B5EF4-FFF2-40B4-BE49-F238E27FC236}">
                  <a16:creationId xmlns:a16="http://schemas.microsoft.com/office/drawing/2014/main" id="{8F7D0209-BE87-4615-BA46-13784AB04F3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79" name="Google Shape;851;p38">
              <a:extLst>
                <a:ext uri="{FF2B5EF4-FFF2-40B4-BE49-F238E27FC236}">
                  <a16:creationId xmlns:a16="http://schemas.microsoft.com/office/drawing/2014/main" id="{C06433F6-3DEB-4B8F-98D0-A0792C8982E3}"/>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0" name="Google Shape;852;p38">
              <a:extLst>
                <a:ext uri="{FF2B5EF4-FFF2-40B4-BE49-F238E27FC236}">
                  <a16:creationId xmlns:a16="http://schemas.microsoft.com/office/drawing/2014/main" id="{FA0F3C68-309E-4068-956B-EA6E0031F844}"/>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1" name="Google Shape;853;p38">
              <a:extLst>
                <a:ext uri="{FF2B5EF4-FFF2-40B4-BE49-F238E27FC236}">
                  <a16:creationId xmlns:a16="http://schemas.microsoft.com/office/drawing/2014/main" id="{1BA838AC-7790-4B0C-BE56-32E8F5C188B4}"/>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82" name="Google Shape;854;p38">
              <a:extLst>
                <a:ext uri="{FF2B5EF4-FFF2-40B4-BE49-F238E27FC236}">
                  <a16:creationId xmlns:a16="http://schemas.microsoft.com/office/drawing/2014/main" id="{BC48634A-8DD3-409C-BD24-E50FD23F7B5E}"/>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3" name="Google Shape;855;p38">
              <a:extLst>
                <a:ext uri="{FF2B5EF4-FFF2-40B4-BE49-F238E27FC236}">
                  <a16:creationId xmlns:a16="http://schemas.microsoft.com/office/drawing/2014/main" id="{3846B129-2BCD-4076-BD28-D3883EB40FFE}"/>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4" name="Google Shape;856;p38">
              <a:extLst>
                <a:ext uri="{FF2B5EF4-FFF2-40B4-BE49-F238E27FC236}">
                  <a16:creationId xmlns:a16="http://schemas.microsoft.com/office/drawing/2014/main" id="{CCCECD0E-7679-4345-8055-FA7D8D334186}"/>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5" name="Google Shape;857;p38">
              <a:extLst>
                <a:ext uri="{FF2B5EF4-FFF2-40B4-BE49-F238E27FC236}">
                  <a16:creationId xmlns:a16="http://schemas.microsoft.com/office/drawing/2014/main" id="{6984D97C-3E23-4782-A020-A90E4E1C117F}"/>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6" name="Google Shape;858;p38">
              <a:extLst>
                <a:ext uri="{FF2B5EF4-FFF2-40B4-BE49-F238E27FC236}">
                  <a16:creationId xmlns:a16="http://schemas.microsoft.com/office/drawing/2014/main" id="{1736B297-8BF6-48A9-ACFD-4911455366E2}"/>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88" name="文字方塊 87">
            <a:extLst>
              <a:ext uri="{FF2B5EF4-FFF2-40B4-BE49-F238E27FC236}">
                <a16:creationId xmlns:a16="http://schemas.microsoft.com/office/drawing/2014/main" id="{23EB5BC3-5BEA-4B69-BEC4-DAE3B3F3552E}"/>
              </a:ext>
            </a:extLst>
          </p:cNvPr>
          <p:cNvSpPr txBox="1"/>
          <p:nvPr/>
        </p:nvSpPr>
        <p:spPr>
          <a:xfrm>
            <a:off x="827319" y="1372235"/>
            <a:ext cx="1161738" cy="461665"/>
          </a:xfrm>
          <a:prstGeom prst="rect">
            <a:avLst/>
          </a:prstGeom>
          <a:noFill/>
          <a:ln>
            <a:solidFill>
              <a:schemeClr val="tx1"/>
            </a:solidFill>
          </a:ln>
        </p:spPr>
        <p:txBody>
          <a:bodyPr wrap="square" rtlCol="0">
            <a:spAutoFit/>
          </a:bodyPr>
          <a:lstStyle/>
          <a:p>
            <a:r>
              <a:rPr lang="en-US" altLang="zh-TW" sz="2400" dirty="0"/>
              <a:t>index.js</a:t>
            </a:r>
            <a:endParaRPr lang="zh-TW" altLang="en-US" sz="2400" dirty="0"/>
          </a:p>
        </p:txBody>
      </p:sp>
      <p:pic>
        <p:nvPicPr>
          <p:cNvPr id="448" name="圖片 447">
            <a:extLst>
              <a:ext uri="{FF2B5EF4-FFF2-40B4-BE49-F238E27FC236}">
                <a16:creationId xmlns:a16="http://schemas.microsoft.com/office/drawing/2014/main" id="{830EF983-BEAE-4AAB-904E-E60D87D7130F}"/>
              </a:ext>
            </a:extLst>
          </p:cNvPr>
          <p:cNvPicPr>
            <a:picLocks noChangeAspect="1"/>
          </p:cNvPicPr>
          <p:nvPr/>
        </p:nvPicPr>
        <p:blipFill>
          <a:blip r:embed="rId3"/>
          <a:stretch>
            <a:fillRect/>
          </a:stretch>
        </p:blipFill>
        <p:spPr>
          <a:xfrm>
            <a:off x="827318" y="2163700"/>
            <a:ext cx="6033493" cy="354911"/>
          </a:xfrm>
          <a:prstGeom prst="rect">
            <a:avLst/>
          </a:prstGeom>
        </p:spPr>
      </p:pic>
      <p:pic>
        <p:nvPicPr>
          <p:cNvPr id="450" name="圖片 449">
            <a:extLst>
              <a:ext uri="{FF2B5EF4-FFF2-40B4-BE49-F238E27FC236}">
                <a16:creationId xmlns:a16="http://schemas.microsoft.com/office/drawing/2014/main" id="{37B9DE85-DE74-4AA4-8413-2C7314D1C8F5}"/>
              </a:ext>
            </a:extLst>
          </p:cNvPr>
          <p:cNvPicPr>
            <a:picLocks noChangeAspect="1"/>
          </p:cNvPicPr>
          <p:nvPr/>
        </p:nvPicPr>
        <p:blipFill>
          <a:blip r:embed="rId4"/>
          <a:stretch>
            <a:fillRect/>
          </a:stretch>
        </p:blipFill>
        <p:spPr>
          <a:xfrm>
            <a:off x="827318" y="2860717"/>
            <a:ext cx="5007874" cy="1066767"/>
          </a:xfrm>
          <a:prstGeom prst="rect">
            <a:avLst/>
          </a:prstGeom>
        </p:spPr>
      </p:pic>
      <p:grpSp>
        <p:nvGrpSpPr>
          <p:cNvPr id="454" name="群組 453">
            <a:extLst>
              <a:ext uri="{FF2B5EF4-FFF2-40B4-BE49-F238E27FC236}">
                <a16:creationId xmlns:a16="http://schemas.microsoft.com/office/drawing/2014/main" id="{6362D29C-4AF8-4539-A61A-24A6F518B236}"/>
              </a:ext>
            </a:extLst>
          </p:cNvPr>
          <p:cNvGrpSpPr/>
          <p:nvPr/>
        </p:nvGrpSpPr>
        <p:grpSpPr>
          <a:xfrm>
            <a:off x="827318" y="4269590"/>
            <a:ext cx="3930791" cy="1803856"/>
            <a:chOff x="827318" y="4269590"/>
            <a:chExt cx="3930791" cy="1803856"/>
          </a:xfrm>
        </p:grpSpPr>
        <p:pic>
          <p:nvPicPr>
            <p:cNvPr id="452" name="圖片 451">
              <a:extLst>
                <a:ext uri="{FF2B5EF4-FFF2-40B4-BE49-F238E27FC236}">
                  <a16:creationId xmlns:a16="http://schemas.microsoft.com/office/drawing/2014/main" id="{8D0EB745-CC26-44B6-B5EC-EDA4FBA18E05}"/>
                </a:ext>
              </a:extLst>
            </p:cNvPr>
            <p:cNvPicPr>
              <a:picLocks noChangeAspect="1"/>
            </p:cNvPicPr>
            <p:nvPr/>
          </p:nvPicPr>
          <p:blipFill>
            <a:blip r:embed="rId5"/>
            <a:stretch>
              <a:fillRect/>
            </a:stretch>
          </p:blipFill>
          <p:spPr>
            <a:xfrm>
              <a:off x="827318" y="4269590"/>
              <a:ext cx="3930791" cy="1803856"/>
            </a:xfrm>
            <a:prstGeom prst="rect">
              <a:avLst/>
            </a:prstGeom>
          </p:spPr>
        </p:pic>
        <p:sp>
          <p:nvSpPr>
            <p:cNvPr id="453" name="矩形 452">
              <a:extLst>
                <a:ext uri="{FF2B5EF4-FFF2-40B4-BE49-F238E27FC236}">
                  <a16:creationId xmlns:a16="http://schemas.microsoft.com/office/drawing/2014/main" id="{AEA05A50-C877-4B65-8DB9-73B638B6B530}"/>
                </a:ext>
              </a:extLst>
            </p:cNvPr>
            <p:cNvSpPr/>
            <p:nvPr/>
          </p:nvSpPr>
          <p:spPr>
            <a:xfrm>
              <a:off x="931772" y="5252332"/>
              <a:ext cx="3591613" cy="34726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19887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40439" y="328711"/>
            <a:ext cx="10285200" cy="996657"/>
          </a:xfrm>
          <a:prstGeom prst="rect">
            <a:avLst/>
          </a:prstGeom>
        </p:spPr>
        <p:txBody>
          <a:bodyPr spcFirstLastPara="1" vert="horz" wrap="square" lIns="121900" tIns="121900" rIns="121900" bIns="121900" rtlCol="0" anchor="t" anchorCtr="0">
            <a:noAutofit/>
          </a:bodyPr>
          <a:lstStyle/>
          <a:p>
            <a:pPr>
              <a:spcBef>
                <a:spcPts val="1333"/>
              </a:spcBef>
            </a:pPr>
            <a:r>
              <a:rPr lang="en" altLang="zh-TW" sz="4267" dirty="0">
                <a:solidFill>
                  <a:schemeClr val="accent3"/>
                </a:solidFill>
                <a:latin typeface="Noto Sans TC"/>
              </a:rPr>
              <a:t>(b)</a:t>
            </a:r>
            <a:r>
              <a:rPr lang="en" altLang="zh-TW" sz="4267" dirty="0">
                <a:latin typeface="Noto Sans TC"/>
              </a:rPr>
              <a:t> color button</a:t>
            </a:r>
            <a:endParaRPr lang="en-US" altLang="zh-TW" sz="4267" dirty="0">
              <a:latin typeface="Noto Sans TC"/>
            </a:endParaRPr>
          </a:p>
        </p:txBody>
      </p:sp>
      <p:grpSp>
        <p:nvGrpSpPr>
          <p:cNvPr id="3" name="Google Shape;775;p38">
            <a:extLst>
              <a:ext uri="{FF2B5EF4-FFF2-40B4-BE49-F238E27FC236}">
                <a16:creationId xmlns:a16="http://schemas.microsoft.com/office/drawing/2014/main" id="{F31EC865-10E6-489B-A6F0-8021B8975363}"/>
              </a:ext>
            </a:extLst>
          </p:cNvPr>
          <p:cNvGrpSpPr/>
          <p:nvPr/>
        </p:nvGrpSpPr>
        <p:grpSpPr>
          <a:xfrm>
            <a:off x="9552652" y="4609514"/>
            <a:ext cx="2309443" cy="1834199"/>
            <a:chOff x="2735825" y="2251925"/>
            <a:chExt cx="1386775" cy="1101400"/>
          </a:xfrm>
        </p:grpSpPr>
        <p:sp>
          <p:nvSpPr>
            <p:cNvPr id="4" name="Google Shape;776;p38">
              <a:extLst>
                <a:ext uri="{FF2B5EF4-FFF2-40B4-BE49-F238E27FC236}">
                  <a16:creationId xmlns:a16="http://schemas.microsoft.com/office/drawing/2014/main" id="{760F82A7-9E1E-4637-AECA-406A13AB03C8}"/>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 name="Google Shape;777;p38">
              <a:extLst>
                <a:ext uri="{FF2B5EF4-FFF2-40B4-BE49-F238E27FC236}">
                  <a16:creationId xmlns:a16="http://schemas.microsoft.com/office/drawing/2014/main" id="{0104B6D6-07AE-49A0-B6BD-9C07D76B933D}"/>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 name="Google Shape;778;p38">
              <a:extLst>
                <a:ext uri="{FF2B5EF4-FFF2-40B4-BE49-F238E27FC236}">
                  <a16:creationId xmlns:a16="http://schemas.microsoft.com/office/drawing/2014/main" id="{C59274CC-5241-4021-98D0-5AA886D747AD}"/>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7" name="Google Shape;779;p38">
              <a:extLst>
                <a:ext uri="{FF2B5EF4-FFF2-40B4-BE49-F238E27FC236}">
                  <a16:creationId xmlns:a16="http://schemas.microsoft.com/office/drawing/2014/main" id="{9D5A5D77-D8DD-4840-8450-D44D83AFEE8E}"/>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 name="Google Shape;780;p38">
              <a:extLst>
                <a:ext uri="{FF2B5EF4-FFF2-40B4-BE49-F238E27FC236}">
                  <a16:creationId xmlns:a16="http://schemas.microsoft.com/office/drawing/2014/main" id="{8381612B-4C7E-4A55-BB17-7EBFCE5FB8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 name="Google Shape;781;p38">
              <a:extLst>
                <a:ext uri="{FF2B5EF4-FFF2-40B4-BE49-F238E27FC236}">
                  <a16:creationId xmlns:a16="http://schemas.microsoft.com/office/drawing/2014/main" id="{501DE837-1A1A-440F-A346-84CA83E06315}"/>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0" name="Google Shape;782;p38">
              <a:extLst>
                <a:ext uri="{FF2B5EF4-FFF2-40B4-BE49-F238E27FC236}">
                  <a16:creationId xmlns:a16="http://schemas.microsoft.com/office/drawing/2014/main" id="{C95100F0-55EA-4B45-B2D1-BCF40724A99A}"/>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1" name="Google Shape;783;p38">
              <a:extLst>
                <a:ext uri="{FF2B5EF4-FFF2-40B4-BE49-F238E27FC236}">
                  <a16:creationId xmlns:a16="http://schemas.microsoft.com/office/drawing/2014/main" id="{486412F4-FD77-4402-95E7-632E8C7BCBB3}"/>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2" name="Google Shape;784;p38">
              <a:extLst>
                <a:ext uri="{FF2B5EF4-FFF2-40B4-BE49-F238E27FC236}">
                  <a16:creationId xmlns:a16="http://schemas.microsoft.com/office/drawing/2014/main" id="{34070ED5-7825-4FC6-938D-5239C385DD10}"/>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3" name="Google Shape;785;p38">
              <a:extLst>
                <a:ext uri="{FF2B5EF4-FFF2-40B4-BE49-F238E27FC236}">
                  <a16:creationId xmlns:a16="http://schemas.microsoft.com/office/drawing/2014/main" id="{D2909227-ACDD-499F-AAB3-A609DA6FAC93}"/>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 name="Google Shape;786;p38">
              <a:extLst>
                <a:ext uri="{FF2B5EF4-FFF2-40B4-BE49-F238E27FC236}">
                  <a16:creationId xmlns:a16="http://schemas.microsoft.com/office/drawing/2014/main" id="{41677FEF-6C88-4CE7-9228-A5E209447FAE}"/>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 name="Google Shape;787;p38">
              <a:extLst>
                <a:ext uri="{FF2B5EF4-FFF2-40B4-BE49-F238E27FC236}">
                  <a16:creationId xmlns:a16="http://schemas.microsoft.com/office/drawing/2014/main" id="{94409B50-F357-47D6-A944-049CF24BCBC2}"/>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 name="Google Shape;788;p38">
              <a:extLst>
                <a:ext uri="{FF2B5EF4-FFF2-40B4-BE49-F238E27FC236}">
                  <a16:creationId xmlns:a16="http://schemas.microsoft.com/office/drawing/2014/main" id="{C6F4FF60-B2DA-4059-B6C5-83355AE50CF5}"/>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 name="Google Shape;789;p38">
              <a:extLst>
                <a:ext uri="{FF2B5EF4-FFF2-40B4-BE49-F238E27FC236}">
                  <a16:creationId xmlns:a16="http://schemas.microsoft.com/office/drawing/2014/main" id="{D3F38F1A-FA14-4F9C-AFCC-5C4A0C36F5A2}"/>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 name="Google Shape;790;p38">
              <a:extLst>
                <a:ext uri="{FF2B5EF4-FFF2-40B4-BE49-F238E27FC236}">
                  <a16:creationId xmlns:a16="http://schemas.microsoft.com/office/drawing/2014/main" id="{6D1BA615-79FA-4473-898A-ACD42BD4FCC1}"/>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 name="Google Shape;791;p38">
              <a:extLst>
                <a:ext uri="{FF2B5EF4-FFF2-40B4-BE49-F238E27FC236}">
                  <a16:creationId xmlns:a16="http://schemas.microsoft.com/office/drawing/2014/main" id="{1D1D997E-FD78-4DFD-A135-00EF7F2F849B}"/>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 name="Google Shape;792;p38">
              <a:extLst>
                <a:ext uri="{FF2B5EF4-FFF2-40B4-BE49-F238E27FC236}">
                  <a16:creationId xmlns:a16="http://schemas.microsoft.com/office/drawing/2014/main" id="{4E2980F5-DA2D-4099-868F-216DBBFBB31B}"/>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 name="Google Shape;793;p38">
              <a:extLst>
                <a:ext uri="{FF2B5EF4-FFF2-40B4-BE49-F238E27FC236}">
                  <a16:creationId xmlns:a16="http://schemas.microsoft.com/office/drawing/2014/main" id="{A56F2CBA-DB95-4242-A7B0-042BBF7F939E}"/>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22" name="Google Shape;794;p38">
              <a:extLst>
                <a:ext uri="{FF2B5EF4-FFF2-40B4-BE49-F238E27FC236}">
                  <a16:creationId xmlns:a16="http://schemas.microsoft.com/office/drawing/2014/main" id="{2842AACC-5F88-4742-8B07-2D7B7EBE9742}"/>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 name="Google Shape;795;p38">
              <a:extLst>
                <a:ext uri="{FF2B5EF4-FFF2-40B4-BE49-F238E27FC236}">
                  <a16:creationId xmlns:a16="http://schemas.microsoft.com/office/drawing/2014/main" id="{45C2C10F-3497-4DB0-A5AA-3B2C104F26DB}"/>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24" name="Google Shape;796;p38">
              <a:extLst>
                <a:ext uri="{FF2B5EF4-FFF2-40B4-BE49-F238E27FC236}">
                  <a16:creationId xmlns:a16="http://schemas.microsoft.com/office/drawing/2014/main" id="{3EA66BA2-DC85-4557-956A-37AA7FFE6D8D}"/>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 name="Google Shape;797;p38">
              <a:extLst>
                <a:ext uri="{FF2B5EF4-FFF2-40B4-BE49-F238E27FC236}">
                  <a16:creationId xmlns:a16="http://schemas.microsoft.com/office/drawing/2014/main" id="{6B191227-084D-45CC-BB86-2E73E15722AC}"/>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6" name="Google Shape;798;p38">
              <a:extLst>
                <a:ext uri="{FF2B5EF4-FFF2-40B4-BE49-F238E27FC236}">
                  <a16:creationId xmlns:a16="http://schemas.microsoft.com/office/drawing/2014/main" id="{30A1C280-3783-4A9E-9E01-E0056BD15111}"/>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7" name="Google Shape;799;p38">
              <a:extLst>
                <a:ext uri="{FF2B5EF4-FFF2-40B4-BE49-F238E27FC236}">
                  <a16:creationId xmlns:a16="http://schemas.microsoft.com/office/drawing/2014/main" id="{E48E7941-8089-463B-8CA2-3F848132493C}"/>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8" name="Google Shape;800;p38">
              <a:extLst>
                <a:ext uri="{FF2B5EF4-FFF2-40B4-BE49-F238E27FC236}">
                  <a16:creationId xmlns:a16="http://schemas.microsoft.com/office/drawing/2014/main" id="{B745A947-388C-40DE-BD0E-1AEA880057A7}"/>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9" name="Google Shape;801;p38">
              <a:extLst>
                <a:ext uri="{FF2B5EF4-FFF2-40B4-BE49-F238E27FC236}">
                  <a16:creationId xmlns:a16="http://schemas.microsoft.com/office/drawing/2014/main" id="{A3F9C316-8CE4-40F0-A3C2-F246436D343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0" name="Google Shape;802;p38">
              <a:extLst>
                <a:ext uri="{FF2B5EF4-FFF2-40B4-BE49-F238E27FC236}">
                  <a16:creationId xmlns:a16="http://schemas.microsoft.com/office/drawing/2014/main" id="{E22C35FA-5837-4450-B007-08B59950FB8A}"/>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1" name="Google Shape;803;p38">
              <a:extLst>
                <a:ext uri="{FF2B5EF4-FFF2-40B4-BE49-F238E27FC236}">
                  <a16:creationId xmlns:a16="http://schemas.microsoft.com/office/drawing/2014/main" id="{EC162EEE-6342-4F43-A124-D9EF73CD3B3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2" name="Google Shape;804;p38">
              <a:extLst>
                <a:ext uri="{FF2B5EF4-FFF2-40B4-BE49-F238E27FC236}">
                  <a16:creationId xmlns:a16="http://schemas.microsoft.com/office/drawing/2014/main" id="{D9077ED0-693D-4D38-B9EE-5FA9C1ED80F1}"/>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3" name="Google Shape;805;p38">
              <a:extLst>
                <a:ext uri="{FF2B5EF4-FFF2-40B4-BE49-F238E27FC236}">
                  <a16:creationId xmlns:a16="http://schemas.microsoft.com/office/drawing/2014/main" id="{2A2A18BB-80AF-42E8-87C9-98D79779839D}"/>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4" name="Google Shape;806;p38">
              <a:extLst>
                <a:ext uri="{FF2B5EF4-FFF2-40B4-BE49-F238E27FC236}">
                  <a16:creationId xmlns:a16="http://schemas.microsoft.com/office/drawing/2014/main" id="{D5F50FB2-3205-4235-BBE4-77E4C80C31BF}"/>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5" name="Google Shape;807;p38">
              <a:extLst>
                <a:ext uri="{FF2B5EF4-FFF2-40B4-BE49-F238E27FC236}">
                  <a16:creationId xmlns:a16="http://schemas.microsoft.com/office/drawing/2014/main" id="{1C68F2D3-FFED-4A76-8021-95E52B99B347}"/>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6" name="Google Shape;808;p38">
              <a:extLst>
                <a:ext uri="{FF2B5EF4-FFF2-40B4-BE49-F238E27FC236}">
                  <a16:creationId xmlns:a16="http://schemas.microsoft.com/office/drawing/2014/main" id="{D2F67AA3-45EB-4353-8184-96C57C9A9383}"/>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7" name="Google Shape;809;p38">
              <a:extLst>
                <a:ext uri="{FF2B5EF4-FFF2-40B4-BE49-F238E27FC236}">
                  <a16:creationId xmlns:a16="http://schemas.microsoft.com/office/drawing/2014/main" id="{EAE850B0-1892-42A7-9AA4-41FF42D37DB2}"/>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8" name="Google Shape;810;p38">
              <a:extLst>
                <a:ext uri="{FF2B5EF4-FFF2-40B4-BE49-F238E27FC236}">
                  <a16:creationId xmlns:a16="http://schemas.microsoft.com/office/drawing/2014/main" id="{D6EADBE5-C82D-41DF-9296-7B53BCFC42A6}"/>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39" name="Google Shape;811;p38">
              <a:extLst>
                <a:ext uri="{FF2B5EF4-FFF2-40B4-BE49-F238E27FC236}">
                  <a16:creationId xmlns:a16="http://schemas.microsoft.com/office/drawing/2014/main" id="{C6B0C9AD-8189-41B6-8E16-C0C146C0A29E}"/>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0" name="Google Shape;812;p38">
              <a:extLst>
                <a:ext uri="{FF2B5EF4-FFF2-40B4-BE49-F238E27FC236}">
                  <a16:creationId xmlns:a16="http://schemas.microsoft.com/office/drawing/2014/main" id="{52CB48A2-CEB0-4096-BE9D-8F78A932310A}"/>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1" name="Google Shape;813;p38">
              <a:extLst>
                <a:ext uri="{FF2B5EF4-FFF2-40B4-BE49-F238E27FC236}">
                  <a16:creationId xmlns:a16="http://schemas.microsoft.com/office/drawing/2014/main" id="{DC0DF8DF-7386-4AFE-808A-0655F1EF90F0}"/>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42" name="Google Shape;814;p38">
              <a:extLst>
                <a:ext uri="{FF2B5EF4-FFF2-40B4-BE49-F238E27FC236}">
                  <a16:creationId xmlns:a16="http://schemas.microsoft.com/office/drawing/2014/main" id="{7EFA1667-4BC5-48C8-8A2E-579B1FF3D1E0}"/>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3" name="Google Shape;815;p38">
              <a:extLst>
                <a:ext uri="{FF2B5EF4-FFF2-40B4-BE49-F238E27FC236}">
                  <a16:creationId xmlns:a16="http://schemas.microsoft.com/office/drawing/2014/main" id="{09D5425D-30B3-4392-A20C-0129865D9A8C}"/>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4" name="Google Shape;816;p38">
              <a:extLst>
                <a:ext uri="{FF2B5EF4-FFF2-40B4-BE49-F238E27FC236}">
                  <a16:creationId xmlns:a16="http://schemas.microsoft.com/office/drawing/2014/main" id="{E7653A70-F816-4D52-B309-CBC35E8B2020}"/>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5" name="Google Shape;817;p38">
              <a:extLst>
                <a:ext uri="{FF2B5EF4-FFF2-40B4-BE49-F238E27FC236}">
                  <a16:creationId xmlns:a16="http://schemas.microsoft.com/office/drawing/2014/main" id="{27CE0F72-BD51-4D90-8F9C-5FB85300FA3E}"/>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6" name="Google Shape;818;p38">
              <a:extLst>
                <a:ext uri="{FF2B5EF4-FFF2-40B4-BE49-F238E27FC236}">
                  <a16:creationId xmlns:a16="http://schemas.microsoft.com/office/drawing/2014/main" id="{EDB48B13-4863-4069-A0FF-DCD82FBB4C10}"/>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7" name="Google Shape;819;p38">
              <a:extLst>
                <a:ext uri="{FF2B5EF4-FFF2-40B4-BE49-F238E27FC236}">
                  <a16:creationId xmlns:a16="http://schemas.microsoft.com/office/drawing/2014/main" id="{89F8F740-387C-4761-B56A-92DE0637CD32}"/>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8" name="Google Shape;820;p38">
              <a:extLst>
                <a:ext uri="{FF2B5EF4-FFF2-40B4-BE49-F238E27FC236}">
                  <a16:creationId xmlns:a16="http://schemas.microsoft.com/office/drawing/2014/main" id="{272C9A49-A520-4A41-B0FB-151353DBB168}"/>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49" name="Google Shape;821;p38">
              <a:extLst>
                <a:ext uri="{FF2B5EF4-FFF2-40B4-BE49-F238E27FC236}">
                  <a16:creationId xmlns:a16="http://schemas.microsoft.com/office/drawing/2014/main" id="{749EAEB7-83A8-496E-BB9C-4C7A82F72DCC}"/>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0" name="Google Shape;822;p38">
              <a:extLst>
                <a:ext uri="{FF2B5EF4-FFF2-40B4-BE49-F238E27FC236}">
                  <a16:creationId xmlns:a16="http://schemas.microsoft.com/office/drawing/2014/main" id="{A388E9D9-A775-41A8-BB6F-C27BAF3FEDE3}"/>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1" name="Google Shape;823;p38">
              <a:extLst>
                <a:ext uri="{FF2B5EF4-FFF2-40B4-BE49-F238E27FC236}">
                  <a16:creationId xmlns:a16="http://schemas.microsoft.com/office/drawing/2014/main" id="{E332D437-8DB9-4EE7-8577-AC9A7143924C}"/>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2" name="Google Shape;824;p38">
              <a:extLst>
                <a:ext uri="{FF2B5EF4-FFF2-40B4-BE49-F238E27FC236}">
                  <a16:creationId xmlns:a16="http://schemas.microsoft.com/office/drawing/2014/main" id="{BD4708A7-8600-4106-B0D5-22D557769170}"/>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3" name="Google Shape;825;p38">
              <a:extLst>
                <a:ext uri="{FF2B5EF4-FFF2-40B4-BE49-F238E27FC236}">
                  <a16:creationId xmlns:a16="http://schemas.microsoft.com/office/drawing/2014/main" id="{FDA2813B-C1C7-4DBB-A813-3E6A5DBADD41}"/>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4" name="Google Shape;826;p38">
              <a:extLst>
                <a:ext uri="{FF2B5EF4-FFF2-40B4-BE49-F238E27FC236}">
                  <a16:creationId xmlns:a16="http://schemas.microsoft.com/office/drawing/2014/main" id="{5820AAD5-3E66-45D6-B4FA-923A5F016A1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5" name="Google Shape;827;p38">
              <a:extLst>
                <a:ext uri="{FF2B5EF4-FFF2-40B4-BE49-F238E27FC236}">
                  <a16:creationId xmlns:a16="http://schemas.microsoft.com/office/drawing/2014/main" id="{6B433361-F509-4549-B7FD-9CF57EB62853}"/>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6" name="Google Shape;828;p38">
              <a:extLst>
                <a:ext uri="{FF2B5EF4-FFF2-40B4-BE49-F238E27FC236}">
                  <a16:creationId xmlns:a16="http://schemas.microsoft.com/office/drawing/2014/main" id="{24E5F6CE-8E2E-41D0-9616-BF37B3ED57F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7" name="Google Shape;829;p38">
              <a:extLst>
                <a:ext uri="{FF2B5EF4-FFF2-40B4-BE49-F238E27FC236}">
                  <a16:creationId xmlns:a16="http://schemas.microsoft.com/office/drawing/2014/main" id="{9E37AF5E-8663-4398-8138-9A20AD26EC93}"/>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8" name="Google Shape;830;p38">
              <a:extLst>
                <a:ext uri="{FF2B5EF4-FFF2-40B4-BE49-F238E27FC236}">
                  <a16:creationId xmlns:a16="http://schemas.microsoft.com/office/drawing/2014/main" id="{22C55FD8-9A71-415D-A57D-71FDC986FEA0}"/>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59" name="Google Shape;831;p38">
              <a:extLst>
                <a:ext uri="{FF2B5EF4-FFF2-40B4-BE49-F238E27FC236}">
                  <a16:creationId xmlns:a16="http://schemas.microsoft.com/office/drawing/2014/main" id="{E1B91AE6-C95E-4680-B619-C191A749FFDA}"/>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60" name="Google Shape;832;p38">
              <a:extLst>
                <a:ext uri="{FF2B5EF4-FFF2-40B4-BE49-F238E27FC236}">
                  <a16:creationId xmlns:a16="http://schemas.microsoft.com/office/drawing/2014/main" id="{836C1645-F48F-469C-AA39-74C6E1326B03}"/>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1" name="Google Shape;833;p38">
              <a:extLst>
                <a:ext uri="{FF2B5EF4-FFF2-40B4-BE49-F238E27FC236}">
                  <a16:creationId xmlns:a16="http://schemas.microsoft.com/office/drawing/2014/main" id="{14B87CCA-4B1B-4690-A256-E3EFA83D82C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2" name="Google Shape;834;p38">
              <a:extLst>
                <a:ext uri="{FF2B5EF4-FFF2-40B4-BE49-F238E27FC236}">
                  <a16:creationId xmlns:a16="http://schemas.microsoft.com/office/drawing/2014/main" id="{6DEB6B44-F14D-4C5D-935E-D39383BD8673}"/>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3" name="Google Shape;835;p38">
              <a:extLst>
                <a:ext uri="{FF2B5EF4-FFF2-40B4-BE49-F238E27FC236}">
                  <a16:creationId xmlns:a16="http://schemas.microsoft.com/office/drawing/2014/main" id="{D010246F-40AC-42A4-A52E-151827FA6B4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4" name="Google Shape;836;p38">
              <a:extLst>
                <a:ext uri="{FF2B5EF4-FFF2-40B4-BE49-F238E27FC236}">
                  <a16:creationId xmlns:a16="http://schemas.microsoft.com/office/drawing/2014/main" id="{77E03A6A-A86E-47B9-8D2F-F651BC6C921D}"/>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5" name="Google Shape;837;p38">
              <a:extLst>
                <a:ext uri="{FF2B5EF4-FFF2-40B4-BE49-F238E27FC236}">
                  <a16:creationId xmlns:a16="http://schemas.microsoft.com/office/drawing/2014/main" id="{BF2808AE-0111-472B-BEB0-69618E2EC12C}"/>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6" name="Google Shape;838;p38">
              <a:extLst>
                <a:ext uri="{FF2B5EF4-FFF2-40B4-BE49-F238E27FC236}">
                  <a16:creationId xmlns:a16="http://schemas.microsoft.com/office/drawing/2014/main" id="{5D440F3B-B011-4CD1-B5BC-C89DB1ED848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7" name="Google Shape;839;p38">
              <a:extLst>
                <a:ext uri="{FF2B5EF4-FFF2-40B4-BE49-F238E27FC236}">
                  <a16:creationId xmlns:a16="http://schemas.microsoft.com/office/drawing/2014/main" id="{4368E622-AE75-4F92-89C7-FC936A916180}"/>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8" name="Google Shape;840;p38">
              <a:extLst>
                <a:ext uri="{FF2B5EF4-FFF2-40B4-BE49-F238E27FC236}">
                  <a16:creationId xmlns:a16="http://schemas.microsoft.com/office/drawing/2014/main" id="{BDC668FD-CE7C-4B6F-8994-41A1600FF885}"/>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9" name="Google Shape;841;p38">
              <a:extLst>
                <a:ext uri="{FF2B5EF4-FFF2-40B4-BE49-F238E27FC236}">
                  <a16:creationId xmlns:a16="http://schemas.microsoft.com/office/drawing/2014/main" id="{DE1E97A8-AD2E-4EE5-BBF9-73DE9AE71126}"/>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0" name="Google Shape;842;p38">
              <a:extLst>
                <a:ext uri="{FF2B5EF4-FFF2-40B4-BE49-F238E27FC236}">
                  <a16:creationId xmlns:a16="http://schemas.microsoft.com/office/drawing/2014/main" id="{5209C4FE-BE94-440B-8B51-7B0532929E91}"/>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1" name="Google Shape;843;p38">
              <a:extLst>
                <a:ext uri="{FF2B5EF4-FFF2-40B4-BE49-F238E27FC236}">
                  <a16:creationId xmlns:a16="http://schemas.microsoft.com/office/drawing/2014/main" id="{B335E849-B763-4198-A5DA-74E0F510D5E7}"/>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2" name="Google Shape;844;p38">
              <a:extLst>
                <a:ext uri="{FF2B5EF4-FFF2-40B4-BE49-F238E27FC236}">
                  <a16:creationId xmlns:a16="http://schemas.microsoft.com/office/drawing/2014/main" id="{C62AE659-58BD-448B-889C-4161BEDE08E3}"/>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3" name="Google Shape;845;p38">
              <a:extLst>
                <a:ext uri="{FF2B5EF4-FFF2-40B4-BE49-F238E27FC236}">
                  <a16:creationId xmlns:a16="http://schemas.microsoft.com/office/drawing/2014/main" id="{47857AEE-E63C-40DA-9E54-75C281BA1F6A}"/>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4" name="Google Shape;846;p38">
              <a:extLst>
                <a:ext uri="{FF2B5EF4-FFF2-40B4-BE49-F238E27FC236}">
                  <a16:creationId xmlns:a16="http://schemas.microsoft.com/office/drawing/2014/main" id="{72D3A8F9-5560-4A46-A4E4-687A1A2D08F7}"/>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5" name="Google Shape;847;p38">
              <a:extLst>
                <a:ext uri="{FF2B5EF4-FFF2-40B4-BE49-F238E27FC236}">
                  <a16:creationId xmlns:a16="http://schemas.microsoft.com/office/drawing/2014/main" id="{26E940CB-B295-4B9A-BD5D-AA135CB1AD10}"/>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6" name="Google Shape;848;p38">
              <a:extLst>
                <a:ext uri="{FF2B5EF4-FFF2-40B4-BE49-F238E27FC236}">
                  <a16:creationId xmlns:a16="http://schemas.microsoft.com/office/drawing/2014/main" id="{12872971-BA2E-4618-BBD3-197F6F22F2DE}"/>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7" name="Google Shape;849;p38">
              <a:extLst>
                <a:ext uri="{FF2B5EF4-FFF2-40B4-BE49-F238E27FC236}">
                  <a16:creationId xmlns:a16="http://schemas.microsoft.com/office/drawing/2014/main" id="{25D87A43-2D63-45EB-B259-D4EA4B6A4C17}"/>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 name="Google Shape;850;p38">
              <a:extLst>
                <a:ext uri="{FF2B5EF4-FFF2-40B4-BE49-F238E27FC236}">
                  <a16:creationId xmlns:a16="http://schemas.microsoft.com/office/drawing/2014/main" id="{8F7D0209-BE87-4615-BA46-13784AB04F3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79" name="Google Shape;851;p38">
              <a:extLst>
                <a:ext uri="{FF2B5EF4-FFF2-40B4-BE49-F238E27FC236}">
                  <a16:creationId xmlns:a16="http://schemas.microsoft.com/office/drawing/2014/main" id="{C06433F6-3DEB-4B8F-98D0-A0792C8982E3}"/>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0" name="Google Shape;852;p38">
              <a:extLst>
                <a:ext uri="{FF2B5EF4-FFF2-40B4-BE49-F238E27FC236}">
                  <a16:creationId xmlns:a16="http://schemas.microsoft.com/office/drawing/2014/main" id="{FA0F3C68-309E-4068-956B-EA6E0031F844}"/>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1" name="Google Shape;853;p38">
              <a:extLst>
                <a:ext uri="{FF2B5EF4-FFF2-40B4-BE49-F238E27FC236}">
                  <a16:creationId xmlns:a16="http://schemas.microsoft.com/office/drawing/2014/main" id="{1BA838AC-7790-4B0C-BE56-32E8F5C188B4}"/>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82" name="Google Shape;854;p38">
              <a:extLst>
                <a:ext uri="{FF2B5EF4-FFF2-40B4-BE49-F238E27FC236}">
                  <a16:creationId xmlns:a16="http://schemas.microsoft.com/office/drawing/2014/main" id="{BC48634A-8DD3-409C-BD24-E50FD23F7B5E}"/>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3" name="Google Shape;855;p38">
              <a:extLst>
                <a:ext uri="{FF2B5EF4-FFF2-40B4-BE49-F238E27FC236}">
                  <a16:creationId xmlns:a16="http://schemas.microsoft.com/office/drawing/2014/main" id="{3846B129-2BCD-4076-BD28-D3883EB40FFE}"/>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4" name="Google Shape;856;p38">
              <a:extLst>
                <a:ext uri="{FF2B5EF4-FFF2-40B4-BE49-F238E27FC236}">
                  <a16:creationId xmlns:a16="http://schemas.microsoft.com/office/drawing/2014/main" id="{CCCECD0E-7679-4345-8055-FA7D8D334186}"/>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5" name="Google Shape;857;p38">
              <a:extLst>
                <a:ext uri="{FF2B5EF4-FFF2-40B4-BE49-F238E27FC236}">
                  <a16:creationId xmlns:a16="http://schemas.microsoft.com/office/drawing/2014/main" id="{6984D97C-3E23-4782-A020-A90E4E1C117F}"/>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6" name="Google Shape;858;p38">
              <a:extLst>
                <a:ext uri="{FF2B5EF4-FFF2-40B4-BE49-F238E27FC236}">
                  <a16:creationId xmlns:a16="http://schemas.microsoft.com/office/drawing/2014/main" id="{1736B297-8BF6-48A9-ACFD-4911455366E2}"/>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87" name="文字方塊 86">
            <a:extLst>
              <a:ext uri="{FF2B5EF4-FFF2-40B4-BE49-F238E27FC236}">
                <a16:creationId xmlns:a16="http://schemas.microsoft.com/office/drawing/2014/main" id="{022BEB82-7703-464C-BD56-8CC107992FB7}"/>
              </a:ext>
            </a:extLst>
          </p:cNvPr>
          <p:cNvSpPr txBox="1"/>
          <p:nvPr/>
        </p:nvSpPr>
        <p:spPr>
          <a:xfrm>
            <a:off x="827319" y="1372235"/>
            <a:ext cx="1868748" cy="461665"/>
          </a:xfrm>
          <a:prstGeom prst="rect">
            <a:avLst/>
          </a:prstGeom>
          <a:noFill/>
          <a:ln>
            <a:solidFill>
              <a:schemeClr val="tx1"/>
            </a:solidFill>
          </a:ln>
        </p:spPr>
        <p:txBody>
          <a:bodyPr wrap="square" rtlCol="0">
            <a:spAutoFit/>
          </a:bodyPr>
          <a:lstStyle/>
          <a:p>
            <a:r>
              <a:rPr lang="en-US" altLang="zh-TW" sz="2400" dirty="0"/>
              <a:t>colorpicker.js</a:t>
            </a:r>
            <a:endParaRPr lang="zh-TW" altLang="en-US" sz="2400" dirty="0"/>
          </a:p>
        </p:txBody>
      </p:sp>
      <p:pic>
        <p:nvPicPr>
          <p:cNvPr id="448" name="圖片 447">
            <a:extLst>
              <a:ext uri="{FF2B5EF4-FFF2-40B4-BE49-F238E27FC236}">
                <a16:creationId xmlns:a16="http://schemas.microsoft.com/office/drawing/2014/main" id="{A77789CD-552C-48FD-91EF-A435EC92BDF2}"/>
              </a:ext>
            </a:extLst>
          </p:cNvPr>
          <p:cNvPicPr>
            <a:picLocks noChangeAspect="1"/>
          </p:cNvPicPr>
          <p:nvPr/>
        </p:nvPicPr>
        <p:blipFill>
          <a:blip r:embed="rId3"/>
          <a:stretch>
            <a:fillRect/>
          </a:stretch>
        </p:blipFill>
        <p:spPr>
          <a:xfrm>
            <a:off x="2402704" y="1880767"/>
            <a:ext cx="6692842" cy="4802837"/>
          </a:xfrm>
          <a:prstGeom prst="rect">
            <a:avLst/>
          </a:prstGeom>
        </p:spPr>
      </p:pic>
      <p:sp>
        <p:nvSpPr>
          <p:cNvPr id="2" name="矩形 1">
            <a:extLst>
              <a:ext uri="{FF2B5EF4-FFF2-40B4-BE49-F238E27FC236}">
                <a16:creationId xmlns:a16="http://schemas.microsoft.com/office/drawing/2014/main" id="{481C7327-6B56-4C26-8D48-8B6EA78A962D}"/>
              </a:ext>
            </a:extLst>
          </p:cNvPr>
          <p:cNvSpPr/>
          <p:nvPr/>
        </p:nvSpPr>
        <p:spPr>
          <a:xfrm>
            <a:off x="2750574" y="3288890"/>
            <a:ext cx="4490884" cy="11503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6701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953467" y="2062944"/>
            <a:ext cx="1780800" cy="700400"/>
          </a:xfrm>
          <a:prstGeom prst="rect">
            <a:avLst/>
          </a:prstGeom>
        </p:spPr>
        <p:txBody>
          <a:bodyPr spcFirstLastPara="1" vert="horz" wrap="square" lIns="121900" tIns="121900" rIns="121900" bIns="121900" rtlCol="0" anchor="ctr" anchorCtr="0">
            <a:noAutofit/>
          </a:bodyPr>
          <a:lstStyle/>
          <a:p>
            <a:r>
              <a:rPr lang="en" dirty="0">
                <a:latin typeface="Noto Sans TC"/>
              </a:rPr>
              <a:t>01</a:t>
            </a:r>
            <a:endParaRPr dirty="0">
              <a:latin typeface="Noto Sans TC"/>
            </a:endParaRPr>
          </a:p>
        </p:txBody>
      </p:sp>
      <p:sp>
        <p:nvSpPr>
          <p:cNvPr id="185" name="Google Shape;185;p22"/>
          <p:cNvSpPr txBox="1">
            <a:spLocks noGrp="1"/>
          </p:cNvSpPr>
          <p:nvPr>
            <p:ph type="subTitle" idx="1"/>
          </p:nvPr>
        </p:nvSpPr>
        <p:spPr>
          <a:xfrm>
            <a:off x="2734419" y="2062944"/>
            <a:ext cx="8504400" cy="700400"/>
          </a:xfrm>
          <a:prstGeom prst="rect">
            <a:avLst/>
          </a:prstGeom>
        </p:spPr>
        <p:txBody>
          <a:bodyPr spcFirstLastPara="1" vert="horz" wrap="square" lIns="121900" tIns="121900" rIns="121900" bIns="121900" rtlCol="0" anchor="ctr" anchorCtr="0">
            <a:noAutofit/>
          </a:bodyPr>
          <a:lstStyle/>
          <a:p>
            <a:pPr marL="0" indent="0"/>
            <a:r>
              <a:rPr lang="en" dirty="0">
                <a:latin typeface="Noto Sans TC"/>
              </a:rPr>
              <a:t>Motivation</a:t>
            </a:r>
            <a:endParaRPr dirty="0">
              <a:latin typeface="Noto Sans TC"/>
            </a:endParaRPr>
          </a:p>
        </p:txBody>
      </p:sp>
      <p:sp>
        <p:nvSpPr>
          <p:cNvPr id="186" name="Google Shape;186;p22"/>
          <p:cNvSpPr txBox="1">
            <a:spLocks noGrp="1"/>
          </p:cNvSpPr>
          <p:nvPr>
            <p:ph type="title" idx="2"/>
          </p:nvPr>
        </p:nvSpPr>
        <p:spPr>
          <a:xfrm>
            <a:off x="953467" y="713333"/>
            <a:ext cx="10285200" cy="943200"/>
          </a:xfrm>
          <a:prstGeom prst="rect">
            <a:avLst/>
          </a:prstGeom>
        </p:spPr>
        <p:txBody>
          <a:bodyPr spcFirstLastPara="1" vert="horz" wrap="square" lIns="121900" tIns="121900" rIns="121900" bIns="121900" rtlCol="0" anchor="t" anchorCtr="0">
            <a:noAutofit/>
          </a:bodyPr>
          <a:lstStyle/>
          <a:p>
            <a:r>
              <a:rPr lang="en-US" altLang="zh-TW" dirty="0">
                <a:latin typeface="Noto Sans TC"/>
              </a:rPr>
              <a:t>Outline</a:t>
            </a:r>
            <a:endParaRPr dirty="0">
              <a:latin typeface="Noto Sans TC"/>
            </a:endParaRPr>
          </a:p>
        </p:txBody>
      </p:sp>
      <p:cxnSp>
        <p:nvCxnSpPr>
          <p:cNvPr id="187" name="Google Shape;187;p22"/>
          <p:cNvCxnSpPr/>
          <p:nvPr/>
        </p:nvCxnSpPr>
        <p:spPr>
          <a:xfrm>
            <a:off x="1678667" y="2384733"/>
            <a:ext cx="7368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953467" y="2966544"/>
            <a:ext cx="1780800" cy="700400"/>
          </a:xfrm>
          <a:prstGeom prst="rect">
            <a:avLst/>
          </a:prstGeom>
        </p:spPr>
        <p:txBody>
          <a:bodyPr spcFirstLastPara="1" vert="horz" wrap="square" lIns="121900" tIns="121900" rIns="121900" bIns="121900" rtlCol="0" anchor="ctr" anchorCtr="0">
            <a:noAutofit/>
          </a:bodyPr>
          <a:lstStyle/>
          <a:p>
            <a:r>
              <a:rPr lang="en" dirty="0">
                <a:latin typeface="Noto Sans TC"/>
              </a:rPr>
              <a:t>02</a:t>
            </a:r>
            <a:endParaRPr dirty="0">
              <a:latin typeface="Noto Sans TC"/>
            </a:endParaRPr>
          </a:p>
        </p:txBody>
      </p:sp>
      <p:sp>
        <p:nvSpPr>
          <p:cNvPr id="189" name="Google Shape;189;p22"/>
          <p:cNvSpPr txBox="1">
            <a:spLocks noGrp="1"/>
          </p:cNvSpPr>
          <p:nvPr>
            <p:ph type="subTitle" idx="4"/>
          </p:nvPr>
        </p:nvSpPr>
        <p:spPr>
          <a:xfrm>
            <a:off x="2734419" y="2966544"/>
            <a:ext cx="8504400" cy="700400"/>
          </a:xfrm>
          <a:prstGeom prst="rect">
            <a:avLst/>
          </a:prstGeom>
        </p:spPr>
        <p:txBody>
          <a:bodyPr spcFirstLastPara="1" vert="horz" wrap="square" lIns="121900" tIns="121900" rIns="121900" bIns="121900" rtlCol="0" anchor="ctr" anchorCtr="0">
            <a:noAutofit/>
          </a:bodyPr>
          <a:lstStyle/>
          <a:p>
            <a:pPr marL="0" indent="0"/>
            <a:r>
              <a:rPr lang="en" dirty="0">
                <a:latin typeface="Noto Sans TC"/>
              </a:rPr>
              <a:t>How to apply deep learning in React</a:t>
            </a:r>
            <a:endParaRPr dirty="0">
              <a:latin typeface="Noto Sans TC"/>
            </a:endParaRPr>
          </a:p>
        </p:txBody>
      </p:sp>
      <p:sp>
        <p:nvSpPr>
          <p:cNvPr id="190" name="Google Shape;190;p22"/>
          <p:cNvSpPr txBox="1">
            <a:spLocks noGrp="1"/>
          </p:cNvSpPr>
          <p:nvPr>
            <p:ph type="title" idx="5"/>
          </p:nvPr>
        </p:nvSpPr>
        <p:spPr>
          <a:xfrm>
            <a:off x="953467" y="3870144"/>
            <a:ext cx="1780800" cy="700400"/>
          </a:xfrm>
          <a:prstGeom prst="rect">
            <a:avLst/>
          </a:prstGeom>
        </p:spPr>
        <p:txBody>
          <a:bodyPr spcFirstLastPara="1" vert="horz" wrap="square" lIns="121900" tIns="121900" rIns="121900" bIns="121900" rtlCol="0" anchor="ctr" anchorCtr="0">
            <a:noAutofit/>
          </a:bodyPr>
          <a:lstStyle/>
          <a:p>
            <a:r>
              <a:rPr lang="en" dirty="0">
                <a:latin typeface="Noto Sans TC"/>
              </a:rPr>
              <a:t>03</a:t>
            </a:r>
            <a:endParaRPr dirty="0">
              <a:latin typeface="Noto Sans TC"/>
            </a:endParaRPr>
          </a:p>
        </p:txBody>
      </p:sp>
      <p:sp>
        <p:nvSpPr>
          <p:cNvPr id="191" name="Google Shape;191;p22"/>
          <p:cNvSpPr txBox="1">
            <a:spLocks noGrp="1"/>
          </p:cNvSpPr>
          <p:nvPr>
            <p:ph type="subTitle" idx="6"/>
          </p:nvPr>
        </p:nvSpPr>
        <p:spPr>
          <a:xfrm>
            <a:off x="2734419" y="3870144"/>
            <a:ext cx="8504400" cy="700400"/>
          </a:xfrm>
          <a:prstGeom prst="rect">
            <a:avLst/>
          </a:prstGeom>
        </p:spPr>
        <p:txBody>
          <a:bodyPr spcFirstLastPara="1" vert="horz" wrap="square" lIns="121900" tIns="121900" rIns="121900" bIns="121900" rtlCol="0" anchor="ctr" anchorCtr="0">
            <a:noAutofit/>
          </a:bodyPr>
          <a:lstStyle/>
          <a:p>
            <a:pPr marL="0" indent="0"/>
            <a:r>
              <a:rPr lang="en-US" altLang="zh-TW" dirty="0">
                <a:latin typeface="Noto Sans TC"/>
              </a:rPr>
              <a:t>Result</a:t>
            </a:r>
            <a:endParaRPr dirty="0">
              <a:latin typeface="Noto Sans TC"/>
            </a:endParaRPr>
          </a:p>
        </p:txBody>
      </p:sp>
      <p:cxnSp>
        <p:nvCxnSpPr>
          <p:cNvPr id="194" name="Google Shape;194;p22"/>
          <p:cNvCxnSpPr/>
          <p:nvPr/>
        </p:nvCxnSpPr>
        <p:spPr>
          <a:xfrm>
            <a:off x="1678667" y="3288067"/>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678667" y="4191400"/>
            <a:ext cx="736800" cy="0"/>
          </a:xfrm>
          <a:prstGeom prst="straightConnector1">
            <a:avLst/>
          </a:prstGeom>
          <a:noFill/>
          <a:ln w="19050" cap="flat" cmpd="sng">
            <a:solidFill>
              <a:schemeClr val="dk1"/>
            </a:solidFill>
            <a:prstDash val="solid"/>
            <a:round/>
            <a:headEnd type="none" w="med" len="med"/>
            <a:tailEnd type="stealth" w="med" len="med"/>
          </a:ln>
        </p:spPr>
      </p:cxnSp>
      <p:sp>
        <p:nvSpPr>
          <p:cNvPr id="12" name="Google Shape;190;p22">
            <a:extLst>
              <a:ext uri="{FF2B5EF4-FFF2-40B4-BE49-F238E27FC236}">
                <a16:creationId xmlns:a16="http://schemas.microsoft.com/office/drawing/2014/main" id="{EEF0D350-A85C-4ED8-A5FE-C8BE41DCD3CF}"/>
              </a:ext>
            </a:extLst>
          </p:cNvPr>
          <p:cNvSpPr txBox="1">
            <a:spLocks/>
          </p:cNvSpPr>
          <p:nvPr/>
        </p:nvSpPr>
        <p:spPr>
          <a:xfrm>
            <a:off x="953467" y="4773744"/>
            <a:ext cx="1780800" cy="700400"/>
          </a:xfrm>
          <a:prstGeom prst="rect">
            <a:avLst/>
          </a:prstGeom>
          <a:ln>
            <a:noFill/>
          </a:ln>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3000"/>
              <a:buNone/>
              <a:defRPr sz="2667" b="0" kern="12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 dirty="0">
                <a:latin typeface="Noto Sans TC"/>
              </a:rPr>
              <a:t>04</a:t>
            </a:r>
          </a:p>
        </p:txBody>
      </p:sp>
      <p:cxnSp>
        <p:nvCxnSpPr>
          <p:cNvPr id="13" name="Google Shape;195;p22">
            <a:extLst>
              <a:ext uri="{FF2B5EF4-FFF2-40B4-BE49-F238E27FC236}">
                <a16:creationId xmlns:a16="http://schemas.microsoft.com/office/drawing/2014/main" id="{189E521B-E53C-4687-83C9-CF2F60702853}"/>
              </a:ext>
            </a:extLst>
          </p:cNvPr>
          <p:cNvCxnSpPr/>
          <p:nvPr/>
        </p:nvCxnSpPr>
        <p:spPr>
          <a:xfrm>
            <a:off x="1678667" y="5123944"/>
            <a:ext cx="736800" cy="0"/>
          </a:xfrm>
          <a:prstGeom prst="straightConnector1">
            <a:avLst/>
          </a:prstGeom>
          <a:noFill/>
          <a:ln w="19050" cap="flat" cmpd="sng">
            <a:solidFill>
              <a:schemeClr val="dk1"/>
            </a:solidFill>
            <a:prstDash val="solid"/>
            <a:round/>
            <a:headEnd type="none" w="med" len="med"/>
            <a:tailEnd type="stealth" w="med" len="med"/>
          </a:ln>
        </p:spPr>
      </p:cxnSp>
      <p:sp>
        <p:nvSpPr>
          <p:cNvPr id="14" name="Google Shape;191;p22">
            <a:extLst>
              <a:ext uri="{FF2B5EF4-FFF2-40B4-BE49-F238E27FC236}">
                <a16:creationId xmlns:a16="http://schemas.microsoft.com/office/drawing/2014/main" id="{7FFAA594-7F9D-4041-A89C-697AA7C7FA66}"/>
              </a:ext>
            </a:extLst>
          </p:cNvPr>
          <p:cNvSpPr txBox="1">
            <a:spLocks/>
          </p:cNvSpPr>
          <p:nvPr/>
        </p:nvSpPr>
        <p:spPr>
          <a:xfrm>
            <a:off x="2734133" y="4786952"/>
            <a:ext cx="8504400" cy="700400"/>
          </a:xfrm>
          <a:prstGeom prst="rect">
            <a:avLst/>
          </a:prstGeom>
          <a:ln>
            <a:noFill/>
          </a:ln>
        </p:spPr>
        <p:txBody>
          <a:bodyPr spcFirstLastPara="1" vert="horz" wrap="square" lIns="121900" tIns="121900" rIns="121900" bIns="121900" rtlCol="0" anchor="ctr" anchorCtr="0">
            <a:noAutofit/>
          </a:bodyPr>
          <a:lstStyle>
            <a:lvl1pPr marL="228600" lvl="0" indent="-228600" algn="l" defTabSz="914400" rtl="0" eaLnBrk="1" latinLnBrk="0" hangingPunct="1">
              <a:lnSpc>
                <a:spcPct val="90000"/>
              </a:lnSpc>
              <a:spcBef>
                <a:spcPts val="0"/>
              </a:spcBef>
              <a:spcAft>
                <a:spcPts val="0"/>
              </a:spcAft>
              <a:buClr>
                <a:schemeClr val="dk1"/>
              </a:buClr>
              <a:buSzPts val="2400"/>
              <a:buFont typeface="Bebas Neue"/>
              <a:buNone/>
              <a:defRPr sz="2667" kern="1200">
                <a:solidFill>
                  <a:schemeClr val="dk1"/>
                </a:solidFill>
                <a:latin typeface="Golos Text Medium"/>
                <a:ea typeface="Golos Text Medium"/>
                <a:cs typeface="Golos Text Medium"/>
                <a:sym typeface="Golos Text Medium"/>
              </a:defRPr>
            </a:lvl1pPr>
            <a:lvl2pPr marL="685800" lvl="1" indent="-228600" algn="l" defTabSz="914400" rtl="0" eaLnBrk="1" latinLnBrk="0" hangingPunct="1">
              <a:lnSpc>
                <a:spcPct val="100000"/>
              </a:lnSpc>
              <a:spcBef>
                <a:spcPts val="0"/>
              </a:spcBef>
              <a:spcAft>
                <a:spcPts val="0"/>
              </a:spcAft>
              <a:buClr>
                <a:schemeClr val="dk1"/>
              </a:buClr>
              <a:buSzPts val="2400"/>
              <a:buFont typeface="Bebas Neue"/>
              <a:buNone/>
              <a:defRPr sz="3200" kern="1200">
                <a:solidFill>
                  <a:schemeClr val="dk1"/>
                </a:solidFill>
                <a:latin typeface="Bebas Neue"/>
                <a:ea typeface="Bebas Neue"/>
                <a:cs typeface="Bebas Neue"/>
                <a:sym typeface="Bebas Neue"/>
              </a:defRPr>
            </a:lvl2pPr>
            <a:lvl3pPr marL="1143000" lvl="2" indent="-228600" algn="l" defTabSz="914400" rtl="0" eaLnBrk="1" latinLnBrk="0" hangingPunct="1">
              <a:lnSpc>
                <a:spcPct val="100000"/>
              </a:lnSpc>
              <a:spcBef>
                <a:spcPts val="0"/>
              </a:spcBef>
              <a:spcAft>
                <a:spcPts val="0"/>
              </a:spcAft>
              <a:buClr>
                <a:schemeClr val="dk1"/>
              </a:buClr>
              <a:buSzPts val="2400"/>
              <a:buFont typeface="Bebas Neue"/>
              <a:buNone/>
              <a:defRPr sz="3200" kern="1200">
                <a:solidFill>
                  <a:schemeClr val="dk1"/>
                </a:solidFill>
                <a:latin typeface="Bebas Neue"/>
                <a:ea typeface="Bebas Neue"/>
                <a:cs typeface="Bebas Neue"/>
                <a:sym typeface="Bebas Neue"/>
              </a:defRPr>
            </a:lvl3pPr>
            <a:lvl4pPr marL="1600200" lvl="3" indent="-228600" algn="l" defTabSz="914400" rtl="0" eaLnBrk="1" latinLnBrk="0" hangingPunct="1">
              <a:lnSpc>
                <a:spcPct val="100000"/>
              </a:lnSpc>
              <a:spcBef>
                <a:spcPts val="0"/>
              </a:spcBef>
              <a:spcAft>
                <a:spcPts val="0"/>
              </a:spcAft>
              <a:buClr>
                <a:schemeClr val="dk1"/>
              </a:buClr>
              <a:buSzPts val="2400"/>
              <a:buFont typeface="Bebas Neue"/>
              <a:buNone/>
              <a:defRPr sz="3200" kern="1200">
                <a:solidFill>
                  <a:schemeClr val="dk1"/>
                </a:solidFill>
                <a:latin typeface="Bebas Neue"/>
                <a:ea typeface="Bebas Neue"/>
                <a:cs typeface="Bebas Neue"/>
                <a:sym typeface="Bebas Neue"/>
              </a:defRPr>
            </a:lvl4pPr>
            <a:lvl5pPr marL="2057400" lvl="4" indent="-228600" algn="l" defTabSz="914400" rtl="0" eaLnBrk="1" latinLnBrk="0" hangingPunct="1">
              <a:lnSpc>
                <a:spcPct val="100000"/>
              </a:lnSpc>
              <a:spcBef>
                <a:spcPts val="0"/>
              </a:spcBef>
              <a:spcAft>
                <a:spcPts val="0"/>
              </a:spcAft>
              <a:buClr>
                <a:schemeClr val="dk1"/>
              </a:buClr>
              <a:buSzPts val="2400"/>
              <a:buFont typeface="Bebas Neue"/>
              <a:buNone/>
              <a:defRPr sz="3200" kern="1200">
                <a:solidFill>
                  <a:schemeClr val="dk1"/>
                </a:solidFill>
                <a:latin typeface="Bebas Neue"/>
                <a:ea typeface="Bebas Neue"/>
                <a:cs typeface="Bebas Neue"/>
                <a:sym typeface="Bebas Neue"/>
              </a:defRPr>
            </a:lvl5pPr>
            <a:lvl6pPr marL="2514600" lvl="5" indent="-228600" algn="l" defTabSz="914400" rtl="0" eaLnBrk="1" latinLnBrk="0" hangingPunct="1">
              <a:lnSpc>
                <a:spcPct val="100000"/>
              </a:lnSpc>
              <a:spcBef>
                <a:spcPts val="0"/>
              </a:spcBef>
              <a:spcAft>
                <a:spcPts val="0"/>
              </a:spcAft>
              <a:buClr>
                <a:schemeClr val="dk1"/>
              </a:buClr>
              <a:buSzPts val="2400"/>
              <a:buFont typeface="Bebas Neue"/>
              <a:buNone/>
              <a:defRPr sz="3200" kern="1200">
                <a:solidFill>
                  <a:schemeClr val="dk1"/>
                </a:solidFill>
                <a:latin typeface="Bebas Neue"/>
                <a:ea typeface="Bebas Neue"/>
                <a:cs typeface="Bebas Neue"/>
                <a:sym typeface="Bebas Neue"/>
              </a:defRPr>
            </a:lvl6pPr>
            <a:lvl7pPr marL="2971800" lvl="6" indent="-228600" algn="l" defTabSz="914400" rtl="0" eaLnBrk="1" latinLnBrk="0" hangingPunct="1">
              <a:lnSpc>
                <a:spcPct val="100000"/>
              </a:lnSpc>
              <a:spcBef>
                <a:spcPts val="0"/>
              </a:spcBef>
              <a:spcAft>
                <a:spcPts val="0"/>
              </a:spcAft>
              <a:buClr>
                <a:schemeClr val="dk1"/>
              </a:buClr>
              <a:buSzPts val="2400"/>
              <a:buFont typeface="Bebas Neue"/>
              <a:buNone/>
              <a:defRPr sz="3200" kern="1200">
                <a:solidFill>
                  <a:schemeClr val="dk1"/>
                </a:solidFill>
                <a:latin typeface="Bebas Neue"/>
                <a:ea typeface="Bebas Neue"/>
                <a:cs typeface="Bebas Neue"/>
                <a:sym typeface="Bebas Neue"/>
              </a:defRPr>
            </a:lvl7pPr>
            <a:lvl8pPr marL="3429000" lvl="7" indent="-228600" algn="l" defTabSz="914400" rtl="0" eaLnBrk="1" latinLnBrk="0" hangingPunct="1">
              <a:lnSpc>
                <a:spcPct val="100000"/>
              </a:lnSpc>
              <a:spcBef>
                <a:spcPts val="0"/>
              </a:spcBef>
              <a:spcAft>
                <a:spcPts val="0"/>
              </a:spcAft>
              <a:buClr>
                <a:schemeClr val="dk1"/>
              </a:buClr>
              <a:buSzPts val="2400"/>
              <a:buFont typeface="Bebas Neue"/>
              <a:buNone/>
              <a:defRPr sz="3200" kern="1200">
                <a:solidFill>
                  <a:schemeClr val="dk1"/>
                </a:solidFill>
                <a:latin typeface="Bebas Neue"/>
                <a:ea typeface="Bebas Neue"/>
                <a:cs typeface="Bebas Neue"/>
                <a:sym typeface="Bebas Neue"/>
              </a:defRPr>
            </a:lvl8pPr>
            <a:lvl9pPr marL="3886200" lvl="8" indent="-228600" algn="l" defTabSz="914400" rtl="0" eaLnBrk="1" latinLnBrk="0" hangingPunct="1">
              <a:lnSpc>
                <a:spcPct val="100000"/>
              </a:lnSpc>
              <a:spcBef>
                <a:spcPts val="0"/>
              </a:spcBef>
              <a:spcAft>
                <a:spcPts val="0"/>
              </a:spcAft>
              <a:buClr>
                <a:schemeClr val="dk1"/>
              </a:buClr>
              <a:buSzPts val="2400"/>
              <a:buFont typeface="Bebas Neue"/>
              <a:buNone/>
              <a:defRPr sz="3200" kern="1200">
                <a:solidFill>
                  <a:schemeClr val="dk1"/>
                </a:solidFill>
                <a:latin typeface="Bebas Neue"/>
                <a:ea typeface="Bebas Neue"/>
                <a:cs typeface="Bebas Neue"/>
                <a:sym typeface="Bebas Neue"/>
              </a:defRPr>
            </a:lvl9pPr>
          </a:lstStyle>
          <a:p>
            <a:pPr marL="0" indent="0"/>
            <a:r>
              <a:rPr lang="en-US" dirty="0">
                <a:latin typeface="Noto Sans TC"/>
              </a:rPr>
              <a:t>Future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4" name="Google Shape;775;p38">
            <a:extLst>
              <a:ext uri="{FF2B5EF4-FFF2-40B4-BE49-F238E27FC236}">
                <a16:creationId xmlns:a16="http://schemas.microsoft.com/office/drawing/2014/main" id="{223622CA-F3E3-45CA-9681-9D7935447898}"/>
              </a:ext>
            </a:extLst>
          </p:cNvPr>
          <p:cNvGrpSpPr/>
          <p:nvPr/>
        </p:nvGrpSpPr>
        <p:grpSpPr>
          <a:xfrm>
            <a:off x="9552652" y="4609514"/>
            <a:ext cx="2309443" cy="1834199"/>
            <a:chOff x="2735825" y="2251925"/>
            <a:chExt cx="1386775" cy="1101400"/>
          </a:xfrm>
        </p:grpSpPr>
        <p:sp>
          <p:nvSpPr>
            <p:cNvPr id="5" name="Google Shape;776;p38">
              <a:extLst>
                <a:ext uri="{FF2B5EF4-FFF2-40B4-BE49-F238E27FC236}">
                  <a16:creationId xmlns:a16="http://schemas.microsoft.com/office/drawing/2014/main" id="{9224370E-9F42-4CE5-B701-5E0029E83BF0}"/>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 name="Google Shape;777;p38">
              <a:extLst>
                <a:ext uri="{FF2B5EF4-FFF2-40B4-BE49-F238E27FC236}">
                  <a16:creationId xmlns:a16="http://schemas.microsoft.com/office/drawing/2014/main" id="{324A5D7A-B1F9-4AB5-830B-4CF105C33B24}"/>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7" name="Google Shape;778;p38">
              <a:extLst>
                <a:ext uri="{FF2B5EF4-FFF2-40B4-BE49-F238E27FC236}">
                  <a16:creationId xmlns:a16="http://schemas.microsoft.com/office/drawing/2014/main" id="{BA641121-B299-464A-BD59-964205B9A8DF}"/>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 name="Google Shape;779;p38">
              <a:extLst>
                <a:ext uri="{FF2B5EF4-FFF2-40B4-BE49-F238E27FC236}">
                  <a16:creationId xmlns:a16="http://schemas.microsoft.com/office/drawing/2014/main" id="{7E9AB907-1184-4AF2-A704-4C9C39CC3DE5}"/>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 name="Google Shape;780;p38">
              <a:extLst>
                <a:ext uri="{FF2B5EF4-FFF2-40B4-BE49-F238E27FC236}">
                  <a16:creationId xmlns:a16="http://schemas.microsoft.com/office/drawing/2014/main" id="{3E1359C1-F14E-4F35-8BA4-E90904F0D8A4}"/>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10" name="Google Shape;781;p38">
              <a:extLst>
                <a:ext uri="{FF2B5EF4-FFF2-40B4-BE49-F238E27FC236}">
                  <a16:creationId xmlns:a16="http://schemas.microsoft.com/office/drawing/2014/main" id="{B52D5E7C-62BF-4C3C-AE89-1C6E183A7793}"/>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 name="Google Shape;782;p38">
              <a:extLst>
                <a:ext uri="{FF2B5EF4-FFF2-40B4-BE49-F238E27FC236}">
                  <a16:creationId xmlns:a16="http://schemas.microsoft.com/office/drawing/2014/main" id="{86B95A7B-91EB-4C83-A3DD-E7A108DC7044}"/>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2" name="Google Shape;783;p38">
              <a:extLst>
                <a:ext uri="{FF2B5EF4-FFF2-40B4-BE49-F238E27FC236}">
                  <a16:creationId xmlns:a16="http://schemas.microsoft.com/office/drawing/2014/main" id="{12B4E740-950A-4E61-A9AA-E35C9495BF3F}"/>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3" name="Google Shape;784;p38">
              <a:extLst>
                <a:ext uri="{FF2B5EF4-FFF2-40B4-BE49-F238E27FC236}">
                  <a16:creationId xmlns:a16="http://schemas.microsoft.com/office/drawing/2014/main" id="{57677897-5D66-448C-B7E2-ED13BC686E5A}"/>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 name="Google Shape;785;p38">
              <a:extLst>
                <a:ext uri="{FF2B5EF4-FFF2-40B4-BE49-F238E27FC236}">
                  <a16:creationId xmlns:a16="http://schemas.microsoft.com/office/drawing/2014/main" id="{796BFA6C-C28A-4A4F-B44D-8D33ED617BD7}"/>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 name="Google Shape;786;p38">
              <a:extLst>
                <a:ext uri="{FF2B5EF4-FFF2-40B4-BE49-F238E27FC236}">
                  <a16:creationId xmlns:a16="http://schemas.microsoft.com/office/drawing/2014/main" id="{A85418AE-4EF6-4440-9C6B-09FC5EBC6D8D}"/>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 name="Google Shape;787;p38">
              <a:extLst>
                <a:ext uri="{FF2B5EF4-FFF2-40B4-BE49-F238E27FC236}">
                  <a16:creationId xmlns:a16="http://schemas.microsoft.com/office/drawing/2014/main" id="{93496FC6-3E79-4AEB-9DDE-E7F8A9165C98}"/>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 name="Google Shape;788;p38">
              <a:extLst>
                <a:ext uri="{FF2B5EF4-FFF2-40B4-BE49-F238E27FC236}">
                  <a16:creationId xmlns:a16="http://schemas.microsoft.com/office/drawing/2014/main" id="{8F524360-1398-4D62-BEE4-F93BFCE849F1}"/>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 name="Google Shape;789;p38">
              <a:extLst>
                <a:ext uri="{FF2B5EF4-FFF2-40B4-BE49-F238E27FC236}">
                  <a16:creationId xmlns:a16="http://schemas.microsoft.com/office/drawing/2014/main" id="{1120C70D-D111-4909-B3F8-121B230A5032}"/>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 name="Google Shape;790;p38">
              <a:extLst>
                <a:ext uri="{FF2B5EF4-FFF2-40B4-BE49-F238E27FC236}">
                  <a16:creationId xmlns:a16="http://schemas.microsoft.com/office/drawing/2014/main" id="{3880B778-CC31-4BB6-AD85-D28BC438E107}"/>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 name="Google Shape;791;p38">
              <a:extLst>
                <a:ext uri="{FF2B5EF4-FFF2-40B4-BE49-F238E27FC236}">
                  <a16:creationId xmlns:a16="http://schemas.microsoft.com/office/drawing/2014/main" id="{E6DC64D8-3FC8-4820-A1CE-4FDA3122DD38}"/>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 name="Google Shape;792;p38">
              <a:extLst>
                <a:ext uri="{FF2B5EF4-FFF2-40B4-BE49-F238E27FC236}">
                  <a16:creationId xmlns:a16="http://schemas.microsoft.com/office/drawing/2014/main" id="{87534224-1CB5-4A8B-823F-3E1AF8EEFBA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 name="Google Shape;793;p38">
              <a:extLst>
                <a:ext uri="{FF2B5EF4-FFF2-40B4-BE49-F238E27FC236}">
                  <a16:creationId xmlns:a16="http://schemas.microsoft.com/office/drawing/2014/main" id="{BBCBF174-BDA5-425F-9AAB-B96197C82189}"/>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23" name="Google Shape;794;p38">
              <a:extLst>
                <a:ext uri="{FF2B5EF4-FFF2-40B4-BE49-F238E27FC236}">
                  <a16:creationId xmlns:a16="http://schemas.microsoft.com/office/drawing/2014/main" id="{FA20A014-BBDB-4E2C-9C44-80D06BEA7DE4}"/>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4" name="Google Shape;795;p38">
              <a:extLst>
                <a:ext uri="{FF2B5EF4-FFF2-40B4-BE49-F238E27FC236}">
                  <a16:creationId xmlns:a16="http://schemas.microsoft.com/office/drawing/2014/main" id="{4F760B64-4716-4CFD-ADD2-B00452EFCE16}"/>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25" name="Google Shape;796;p38">
              <a:extLst>
                <a:ext uri="{FF2B5EF4-FFF2-40B4-BE49-F238E27FC236}">
                  <a16:creationId xmlns:a16="http://schemas.microsoft.com/office/drawing/2014/main" id="{E9CC5E0C-E644-4165-9184-1B0203527BD1}"/>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6" name="Google Shape;797;p38">
              <a:extLst>
                <a:ext uri="{FF2B5EF4-FFF2-40B4-BE49-F238E27FC236}">
                  <a16:creationId xmlns:a16="http://schemas.microsoft.com/office/drawing/2014/main" id="{03D4DB76-10F3-4A82-85EC-8EFC7C58490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7" name="Google Shape;798;p38">
              <a:extLst>
                <a:ext uri="{FF2B5EF4-FFF2-40B4-BE49-F238E27FC236}">
                  <a16:creationId xmlns:a16="http://schemas.microsoft.com/office/drawing/2014/main" id="{B8B7B542-E6AA-45E4-9962-3FF51C18624D}"/>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8" name="Google Shape;799;p38">
              <a:extLst>
                <a:ext uri="{FF2B5EF4-FFF2-40B4-BE49-F238E27FC236}">
                  <a16:creationId xmlns:a16="http://schemas.microsoft.com/office/drawing/2014/main" id="{88BEEEFB-60AD-48A6-A037-F46251D1C8F3}"/>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9" name="Google Shape;800;p38">
              <a:extLst>
                <a:ext uri="{FF2B5EF4-FFF2-40B4-BE49-F238E27FC236}">
                  <a16:creationId xmlns:a16="http://schemas.microsoft.com/office/drawing/2014/main" id="{0B9144DE-2372-40A6-AA82-786670F9CDB5}"/>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0" name="Google Shape;801;p38">
              <a:extLst>
                <a:ext uri="{FF2B5EF4-FFF2-40B4-BE49-F238E27FC236}">
                  <a16:creationId xmlns:a16="http://schemas.microsoft.com/office/drawing/2014/main" id="{9E93318E-0E5E-45F1-A5A1-3B4B678F50E9}"/>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1" name="Google Shape;802;p38">
              <a:extLst>
                <a:ext uri="{FF2B5EF4-FFF2-40B4-BE49-F238E27FC236}">
                  <a16:creationId xmlns:a16="http://schemas.microsoft.com/office/drawing/2014/main" id="{ECD14E19-AB4B-4A4A-81D3-0CFAE765EA1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2" name="Google Shape;803;p38">
              <a:extLst>
                <a:ext uri="{FF2B5EF4-FFF2-40B4-BE49-F238E27FC236}">
                  <a16:creationId xmlns:a16="http://schemas.microsoft.com/office/drawing/2014/main" id="{B8C20AD4-8816-4887-B8EB-AFEECE703F27}"/>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3" name="Google Shape;804;p38">
              <a:extLst>
                <a:ext uri="{FF2B5EF4-FFF2-40B4-BE49-F238E27FC236}">
                  <a16:creationId xmlns:a16="http://schemas.microsoft.com/office/drawing/2014/main" id="{92325043-22D8-4015-8730-5F21B19441C9}"/>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4" name="Google Shape;805;p38">
              <a:extLst>
                <a:ext uri="{FF2B5EF4-FFF2-40B4-BE49-F238E27FC236}">
                  <a16:creationId xmlns:a16="http://schemas.microsoft.com/office/drawing/2014/main" id="{FE522007-B747-4B63-AE2E-F90FED009AD4}"/>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5" name="Google Shape;806;p38">
              <a:extLst>
                <a:ext uri="{FF2B5EF4-FFF2-40B4-BE49-F238E27FC236}">
                  <a16:creationId xmlns:a16="http://schemas.microsoft.com/office/drawing/2014/main" id="{4FC125FE-E5E2-4768-BC47-047EBEB8C6AA}"/>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6" name="Google Shape;807;p38">
              <a:extLst>
                <a:ext uri="{FF2B5EF4-FFF2-40B4-BE49-F238E27FC236}">
                  <a16:creationId xmlns:a16="http://schemas.microsoft.com/office/drawing/2014/main" id="{B40D93CD-CAEA-470D-8C15-12B9EDE6E6E1}"/>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7" name="Google Shape;808;p38">
              <a:extLst>
                <a:ext uri="{FF2B5EF4-FFF2-40B4-BE49-F238E27FC236}">
                  <a16:creationId xmlns:a16="http://schemas.microsoft.com/office/drawing/2014/main" id="{2A008369-D8FE-4666-87A7-734195AF012F}"/>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8" name="Google Shape;809;p38">
              <a:extLst>
                <a:ext uri="{FF2B5EF4-FFF2-40B4-BE49-F238E27FC236}">
                  <a16:creationId xmlns:a16="http://schemas.microsoft.com/office/drawing/2014/main" id="{CEEEE160-0ABD-4D07-8DBB-F5631A9D596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9" name="Google Shape;810;p38">
              <a:extLst>
                <a:ext uri="{FF2B5EF4-FFF2-40B4-BE49-F238E27FC236}">
                  <a16:creationId xmlns:a16="http://schemas.microsoft.com/office/drawing/2014/main" id="{69BDADE5-CB41-4DBB-8D86-3074641A2619}"/>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40" name="Google Shape;811;p38">
              <a:extLst>
                <a:ext uri="{FF2B5EF4-FFF2-40B4-BE49-F238E27FC236}">
                  <a16:creationId xmlns:a16="http://schemas.microsoft.com/office/drawing/2014/main" id="{94F2CA33-600C-41AC-9BB3-E0DC61F2266D}"/>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1" name="Google Shape;812;p38">
              <a:extLst>
                <a:ext uri="{FF2B5EF4-FFF2-40B4-BE49-F238E27FC236}">
                  <a16:creationId xmlns:a16="http://schemas.microsoft.com/office/drawing/2014/main" id="{73094ABC-76AF-40E1-BD40-4DC90839D290}"/>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2" name="Google Shape;813;p38">
              <a:extLst>
                <a:ext uri="{FF2B5EF4-FFF2-40B4-BE49-F238E27FC236}">
                  <a16:creationId xmlns:a16="http://schemas.microsoft.com/office/drawing/2014/main" id="{83CBDF4F-A984-4208-86B2-EDD63C6E7765}"/>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43" name="Google Shape;814;p38">
              <a:extLst>
                <a:ext uri="{FF2B5EF4-FFF2-40B4-BE49-F238E27FC236}">
                  <a16:creationId xmlns:a16="http://schemas.microsoft.com/office/drawing/2014/main" id="{1EA74005-B760-4687-9C52-2DF10FDEDB74}"/>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4" name="Google Shape;815;p38">
              <a:extLst>
                <a:ext uri="{FF2B5EF4-FFF2-40B4-BE49-F238E27FC236}">
                  <a16:creationId xmlns:a16="http://schemas.microsoft.com/office/drawing/2014/main" id="{F2E7BC63-06B3-4E3E-B929-892F2260D7D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5" name="Google Shape;816;p38">
              <a:extLst>
                <a:ext uri="{FF2B5EF4-FFF2-40B4-BE49-F238E27FC236}">
                  <a16:creationId xmlns:a16="http://schemas.microsoft.com/office/drawing/2014/main" id="{DBB1F2BA-7C69-4F87-A688-3C88520D8FA3}"/>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6" name="Google Shape;817;p38">
              <a:extLst>
                <a:ext uri="{FF2B5EF4-FFF2-40B4-BE49-F238E27FC236}">
                  <a16:creationId xmlns:a16="http://schemas.microsoft.com/office/drawing/2014/main" id="{B083B3D0-25DF-4C34-BC5F-FA3CFE1B92D6}"/>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7" name="Google Shape;818;p38">
              <a:extLst>
                <a:ext uri="{FF2B5EF4-FFF2-40B4-BE49-F238E27FC236}">
                  <a16:creationId xmlns:a16="http://schemas.microsoft.com/office/drawing/2014/main" id="{41884D3C-5A98-49FA-B4DA-472749962B9B}"/>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8" name="Google Shape;819;p38">
              <a:extLst>
                <a:ext uri="{FF2B5EF4-FFF2-40B4-BE49-F238E27FC236}">
                  <a16:creationId xmlns:a16="http://schemas.microsoft.com/office/drawing/2014/main" id="{CA3D4AA0-E944-4184-A60D-F4F9C76E8073}"/>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9" name="Google Shape;820;p38">
              <a:extLst>
                <a:ext uri="{FF2B5EF4-FFF2-40B4-BE49-F238E27FC236}">
                  <a16:creationId xmlns:a16="http://schemas.microsoft.com/office/drawing/2014/main" id="{4D88FE2F-24ED-4090-92CD-9E99932F7F6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0" name="Google Shape;821;p38">
              <a:extLst>
                <a:ext uri="{FF2B5EF4-FFF2-40B4-BE49-F238E27FC236}">
                  <a16:creationId xmlns:a16="http://schemas.microsoft.com/office/drawing/2014/main" id="{A4704A7C-A725-41A0-8D23-9EC6D3C19A78}"/>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1" name="Google Shape;822;p38">
              <a:extLst>
                <a:ext uri="{FF2B5EF4-FFF2-40B4-BE49-F238E27FC236}">
                  <a16:creationId xmlns:a16="http://schemas.microsoft.com/office/drawing/2014/main" id="{FE4ABCE5-F54F-4121-972F-853AAF2484D8}"/>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2" name="Google Shape;823;p38">
              <a:extLst>
                <a:ext uri="{FF2B5EF4-FFF2-40B4-BE49-F238E27FC236}">
                  <a16:creationId xmlns:a16="http://schemas.microsoft.com/office/drawing/2014/main" id="{5B2E921E-B594-4688-BC67-0C1AA6BD0DE7}"/>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3" name="Google Shape;824;p38">
              <a:extLst>
                <a:ext uri="{FF2B5EF4-FFF2-40B4-BE49-F238E27FC236}">
                  <a16:creationId xmlns:a16="http://schemas.microsoft.com/office/drawing/2014/main" id="{76E2C826-5AD5-44A1-A3B4-F719EB2FC082}"/>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4" name="Google Shape;825;p38">
              <a:extLst>
                <a:ext uri="{FF2B5EF4-FFF2-40B4-BE49-F238E27FC236}">
                  <a16:creationId xmlns:a16="http://schemas.microsoft.com/office/drawing/2014/main" id="{24B2D4A5-42AD-4CDA-9FF0-80212931FF1C}"/>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5" name="Google Shape;826;p38">
              <a:extLst>
                <a:ext uri="{FF2B5EF4-FFF2-40B4-BE49-F238E27FC236}">
                  <a16:creationId xmlns:a16="http://schemas.microsoft.com/office/drawing/2014/main" id="{E7B2D282-E95A-4757-B4E6-73BED47250A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6" name="Google Shape;827;p38">
              <a:extLst>
                <a:ext uri="{FF2B5EF4-FFF2-40B4-BE49-F238E27FC236}">
                  <a16:creationId xmlns:a16="http://schemas.microsoft.com/office/drawing/2014/main" id="{882FF0EE-3C97-4466-A242-419200E786AE}"/>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7" name="Google Shape;828;p38">
              <a:extLst>
                <a:ext uri="{FF2B5EF4-FFF2-40B4-BE49-F238E27FC236}">
                  <a16:creationId xmlns:a16="http://schemas.microsoft.com/office/drawing/2014/main" id="{9590628F-B36F-4D37-86CE-C78BFAFFA369}"/>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8" name="Google Shape;829;p38">
              <a:extLst>
                <a:ext uri="{FF2B5EF4-FFF2-40B4-BE49-F238E27FC236}">
                  <a16:creationId xmlns:a16="http://schemas.microsoft.com/office/drawing/2014/main" id="{1FBEB983-75AA-4DB0-8D73-C23FBF9ACAAB}"/>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9" name="Google Shape;830;p38">
              <a:extLst>
                <a:ext uri="{FF2B5EF4-FFF2-40B4-BE49-F238E27FC236}">
                  <a16:creationId xmlns:a16="http://schemas.microsoft.com/office/drawing/2014/main" id="{DCB9C6BE-95CE-4957-BCA7-9E2EB6770AF3}"/>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60" name="Google Shape;831;p38">
              <a:extLst>
                <a:ext uri="{FF2B5EF4-FFF2-40B4-BE49-F238E27FC236}">
                  <a16:creationId xmlns:a16="http://schemas.microsoft.com/office/drawing/2014/main" id="{ED146661-A97C-4A76-B398-65C57E79488D}"/>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61" name="Google Shape;832;p38">
              <a:extLst>
                <a:ext uri="{FF2B5EF4-FFF2-40B4-BE49-F238E27FC236}">
                  <a16:creationId xmlns:a16="http://schemas.microsoft.com/office/drawing/2014/main" id="{C568520A-0340-4173-BB74-FE46E0F5177E}"/>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2" name="Google Shape;833;p38">
              <a:extLst>
                <a:ext uri="{FF2B5EF4-FFF2-40B4-BE49-F238E27FC236}">
                  <a16:creationId xmlns:a16="http://schemas.microsoft.com/office/drawing/2014/main" id="{EA0353E8-2607-49ED-AC68-9B502EE2F09E}"/>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3" name="Google Shape;834;p38">
              <a:extLst>
                <a:ext uri="{FF2B5EF4-FFF2-40B4-BE49-F238E27FC236}">
                  <a16:creationId xmlns:a16="http://schemas.microsoft.com/office/drawing/2014/main" id="{2BA0C7C9-30E2-4761-9AC8-C3BC83C4890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4" name="Google Shape;835;p38">
              <a:extLst>
                <a:ext uri="{FF2B5EF4-FFF2-40B4-BE49-F238E27FC236}">
                  <a16:creationId xmlns:a16="http://schemas.microsoft.com/office/drawing/2014/main" id="{3534FF45-C0EA-4E3E-AFB5-4F009D3E8F59}"/>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5" name="Google Shape;836;p38">
              <a:extLst>
                <a:ext uri="{FF2B5EF4-FFF2-40B4-BE49-F238E27FC236}">
                  <a16:creationId xmlns:a16="http://schemas.microsoft.com/office/drawing/2014/main" id="{15F06FEB-4A56-4992-8B38-AE8C13F77882}"/>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6" name="Google Shape;837;p38">
              <a:extLst>
                <a:ext uri="{FF2B5EF4-FFF2-40B4-BE49-F238E27FC236}">
                  <a16:creationId xmlns:a16="http://schemas.microsoft.com/office/drawing/2014/main" id="{7312DA08-CCB8-4B4B-88A1-B47D3613B362}"/>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7" name="Google Shape;838;p38">
              <a:extLst>
                <a:ext uri="{FF2B5EF4-FFF2-40B4-BE49-F238E27FC236}">
                  <a16:creationId xmlns:a16="http://schemas.microsoft.com/office/drawing/2014/main" id="{D0FD3DAB-6C3B-4912-B864-89F4A49C304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8" name="Google Shape;839;p38">
              <a:extLst>
                <a:ext uri="{FF2B5EF4-FFF2-40B4-BE49-F238E27FC236}">
                  <a16:creationId xmlns:a16="http://schemas.microsoft.com/office/drawing/2014/main" id="{6CC690F3-540D-41D2-9F83-E277D9E911D3}"/>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9" name="Google Shape;840;p38">
              <a:extLst>
                <a:ext uri="{FF2B5EF4-FFF2-40B4-BE49-F238E27FC236}">
                  <a16:creationId xmlns:a16="http://schemas.microsoft.com/office/drawing/2014/main" id="{737365A7-1257-40CF-9B74-2D2EBEF1E84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0" name="Google Shape;841;p38">
              <a:extLst>
                <a:ext uri="{FF2B5EF4-FFF2-40B4-BE49-F238E27FC236}">
                  <a16:creationId xmlns:a16="http://schemas.microsoft.com/office/drawing/2014/main" id="{24EC82FA-D788-4B8E-B01C-4B3C5662DCE6}"/>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1" name="Google Shape;842;p38">
              <a:extLst>
                <a:ext uri="{FF2B5EF4-FFF2-40B4-BE49-F238E27FC236}">
                  <a16:creationId xmlns:a16="http://schemas.microsoft.com/office/drawing/2014/main" id="{DC82447A-15E2-4751-96DE-539387CC47FA}"/>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2" name="Google Shape;843;p38">
              <a:extLst>
                <a:ext uri="{FF2B5EF4-FFF2-40B4-BE49-F238E27FC236}">
                  <a16:creationId xmlns:a16="http://schemas.microsoft.com/office/drawing/2014/main" id="{657670E3-461C-43F9-AF96-C6644E8F3D00}"/>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3" name="Google Shape;844;p38">
              <a:extLst>
                <a:ext uri="{FF2B5EF4-FFF2-40B4-BE49-F238E27FC236}">
                  <a16:creationId xmlns:a16="http://schemas.microsoft.com/office/drawing/2014/main" id="{C5E96E2F-3479-45E9-8EF1-821F249313B0}"/>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4" name="Google Shape;845;p38">
              <a:extLst>
                <a:ext uri="{FF2B5EF4-FFF2-40B4-BE49-F238E27FC236}">
                  <a16:creationId xmlns:a16="http://schemas.microsoft.com/office/drawing/2014/main" id="{2AC63CA6-96DB-489D-86FE-EA2F9A62EFBB}"/>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5" name="Google Shape;846;p38">
              <a:extLst>
                <a:ext uri="{FF2B5EF4-FFF2-40B4-BE49-F238E27FC236}">
                  <a16:creationId xmlns:a16="http://schemas.microsoft.com/office/drawing/2014/main" id="{2353A20B-77E5-4CF8-A150-E593891EE8F0}"/>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6" name="Google Shape;847;p38">
              <a:extLst>
                <a:ext uri="{FF2B5EF4-FFF2-40B4-BE49-F238E27FC236}">
                  <a16:creationId xmlns:a16="http://schemas.microsoft.com/office/drawing/2014/main" id="{4E06F1E5-0A11-468A-83F2-70AD7A75BB60}"/>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7" name="Google Shape;848;p38">
              <a:extLst>
                <a:ext uri="{FF2B5EF4-FFF2-40B4-BE49-F238E27FC236}">
                  <a16:creationId xmlns:a16="http://schemas.microsoft.com/office/drawing/2014/main" id="{694C2EF1-C4A5-46A9-AF77-10089ECD7D26}"/>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 name="Google Shape;849;p38">
              <a:extLst>
                <a:ext uri="{FF2B5EF4-FFF2-40B4-BE49-F238E27FC236}">
                  <a16:creationId xmlns:a16="http://schemas.microsoft.com/office/drawing/2014/main" id="{F245B834-EA06-48A4-A267-65E6A15971F6}"/>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 name="Google Shape;850;p38">
              <a:extLst>
                <a:ext uri="{FF2B5EF4-FFF2-40B4-BE49-F238E27FC236}">
                  <a16:creationId xmlns:a16="http://schemas.microsoft.com/office/drawing/2014/main" id="{5B90802F-62EC-4850-B652-7D055BF5A14A}"/>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0" name="Google Shape;851;p38">
              <a:extLst>
                <a:ext uri="{FF2B5EF4-FFF2-40B4-BE49-F238E27FC236}">
                  <a16:creationId xmlns:a16="http://schemas.microsoft.com/office/drawing/2014/main" id="{D9A1CD56-FA9C-4E0B-A10D-FE67CB9A9C30}"/>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1" name="Google Shape;852;p38">
              <a:extLst>
                <a:ext uri="{FF2B5EF4-FFF2-40B4-BE49-F238E27FC236}">
                  <a16:creationId xmlns:a16="http://schemas.microsoft.com/office/drawing/2014/main" id="{E195A116-B6D5-4FD8-A712-05E73CED69E6}"/>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2" name="Google Shape;853;p38">
              <a:extLst>
                <a:ext uri="{FF2B5EF4-FFF2-40B4-BE49-F238E27FC236}">
                  <a16:creationId xmlns:a16="http://schemas.microsoft.com/office/drawing/2014/main" id="{03CD7E28-3797-4E62-A3CB-F3336401AD36}"/>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83" name="Google Shape;854;p38">
              <a:extLst>
                <a:ext uri="{FF2B5EF4-FFF2-40B4-BE49-F238E27FC236}">
                  <a16:creationId xmlns:a16="http://schemas.microsoft.com/office/drawing/2014/main" id="{9618FE59-7502-4FCB-B328-62C589405787}"/>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4" name="Google Shape;855;p38">
              <a:extLst>
                <a:ext uri="{FF2B5EF4-FFF2-40B4-BE49-F238E27FC236}">
                  <a16:creationId xmlns:a16="http://schemas.microsoft.com/office/drawing/2014/main" id="{536E3D38-A1EF-4D85-BBFE-E1DAF7FD0DCC}"/>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5" name="Google Shape;856;p38">
              <a:extLst>
                <a:ext uri="{FF2B5EF4-FFF2-40B4-BE49-F238E27FC236}">
                  <a16:creationId xmlns:a16="http://schemas.microsoft.com/office/drawing/2014/main" id="{A0736D0E-A1BF-46C2-BAFF-7D103E17FC8A}"/>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6" name="Google Shape;857;p38">
              <a:extLst>
                <a:ext uri="{FF2B5EF4-FFF2-40B4-BE49-F238E27FC236}">
                  <a16:creationId xmlns:a16="http://schemas.microsoft.com/office/drawing/2014/main" id="{442E36B4-008B-45BD-80E5-BF7A6FC945E5}"/>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7" name="Google Shape;858;p38">
              <a:extLst>
                <a:ext uri="{FF2B5EF4-FFF2-40B4-BE49-F238E27FC236}">
                  <a16:creationId xmlns:a16="http://schemas.microsoft.com/office/drawing/2014/main" id="{23496438-E27C-4955-B388-60103E840C79}"/>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88" name="文字方塊 87">
            <a:extLst>
              <a:ext uri="{FF2B5EF4-FFF2-40B4-BE49-F238E27FC236}">
                <a16:creationId xmlns:a16="http://schemas.microsoft.com/office/drawing/2014/main" id="{0054A757-C0D5-4238-A245-213363B845A8}"/>
              </a:ext>
            </a:extLst>
          </p:cNvPr>
          <p:cNvSpPr txBox="1"/>
          <p:nvPr/>
        </p:nvSpPr>
        <p:spPr>
          <a:xfrm>
            <a:off x="827318" y="1372235"/>
            <a:ext cx="3224757" cy="461665"/>
          </a:xfrm>
          <a:prstGeom prst="rect">
            <a:avLst/>
          </a:prstGeom>
          <a:noFill/>
        </p:spPr>
        <p:txBody>
          <a:bodyPr wrap="square" rtlCol="0">
            <a:spAutoFit/>
          </a:bodyPr>
          <a:lstStyle/>
          <a:p>
            <a:r>
              <a:rPr lang="en-US" altLang="zh-TW" sz="2400" dirty="0"/>
              <a:t>number-recognition.js</a:t>
            </a:r>
            <a:endParaRPr lang="zh-TW" altLang="en-US" sz="2400" dirty="0"/>
          </a:p>
        </p:txBody>
      </p:sp>
      <p:grpSp>
        <p:nvGrpSpPr>
          <p:cNvPr id="448" name="群組 447">
            <a:extLst>
              <a:ext uri="{FF2B5EF4-FFF2-40B4-BE49-F238E27FC236}">
                <a16:creationId xmlns:a16="http://schemas.microsoft.com/office/drawing/2014/main" id="{D7D4899A-CDB2-49EC-B99D-B915FA241845}"/>
              </a:ext>
            </a:extLst>
          </p:cNvPr>
          <p:cNvGrpSpPr/>
          <p:nvPr/>
        </p:nvGrpSpPr>
        <p:grpSpPr>
          <a:xfrm>
            <a:off x="1126166" y="2258388"/>
            <a:ext cx="8272604" cy="4109261"/>
            <a:chOff x="3338219" y="2792924"/>
            <a:chExt cx="5317654" cy="2433741"/>
          </a:xfrm>
        </p:grpSpPr>
        <p:pic>
          <p:nvPicPr>
            <p:cNvPr id="3" name="圖片 2">
              <a:extLst>
                <a:ext uri="{FF2B5EF4-FFF2-40B4-BE49-F238E27FC236}">
                  <a16:creationId xmlns:a16="http://schemas.microsoft.com/office/drawing/2014/main" id="{05F7BFAE-79B1-4024-8B11-1758A1998825}"/>
                </a:ext>
              </a:extLst>
            </p:cNvPr>
            <p:cNvPicPr>
              <a:picLocks noChangeAspect="1"/>
            </p:cNvPicPr>
            <p:nvPr/>
          </p:nvPicPr>
          <p:blipFill>
            <a:blip r:embed="rId3"/>
            <a:stretch>
              <a:fillRect/>
            </a:stretch>
          </p:blipFill>
          <p:spPr>
            <a:xfrm>
              <a:off x="3338219" y="2792924"/>
              <a:ext cx="5317654" cy="2433741"/>
            </a:xfrm>
            <a:prstGeom prst="rect">
              <a:avLst/>
            </a:prstGeom>
          </p:spPr>
        </p:pic>
        <p:sp>
          <p:nvSpPr>
            <p:cNvPr id="91" name="矩形 90">
              <a:extLst>
                <a:ext uri="{FF2B5EF4-FFF2-40B4-BE49-F238E27FC236}">
                  <a16:creationId xmlns:a16="http://schemas.microsoft.com/office/drawing/2014/main" id="{8D8BBD5D-E42A-47A2-ADA9-CC7E47B84990}"/>
                </a:ext>
              </a:extLst>
            </p:cNvPr>
            <p:cNvSpPr/>
            <p:nvPr/>
          </p:nvSpPr>
          <p:spPr>
            <a:xfrm>
              <a:off x="3538121" y="3255368"/>
              <a:ext cx="3400007" cy="34726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3" name="Google Shape;477;p30">
            <a:extLst>
              <a:ext uri="{FF2B5EF4-FFF2-40B4-BE49-F238E27FC236}">
                <a16:creationId xmlns:a16="http://schemas.microsoft.com/office/drawing/2014/main" id="{1DBEEE47-214B-4B00-ACE6-47242FEBE502}"/>
              </a:ext>
            </a:extLst>
          </p:cNvPr>
          <p:cNvSpPr txBox="1">
            <a:spLocks/>
          </p:cNvSpPr>
          <p:nvPr/>
        </p:nvSpPr>
        <p:spPr>
          <a:xfrm>
            <a:off x="740439" y="328711"/>
            <a:ext cx="10285200" cy="996657"/>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115000"/>
              </a:lnSpc>
              <a:spcBef>
                <a:spcPts val="0"/>
              </a:spcBef>
              <a:spcAft>
                <a:spcPts val="0"/>
              </a:spcAft>
              <a:buClr>
                <a:schemeClr val="dk1"/>
              </a:buClr>
              <a:buSzPts val="3000"/>
              <a:buFont typeface="Golos Text Medium"/>
              <a:buNone/>
              <a:defRPr sz="4000" kern="12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pPr>
              <a:spcBef>
                <a:spcPts val="1333"/>
              </a:spcBef>
            </a:pPr>
            <a:r>
              <a:rPr lang="en" altLang="zh-TW" sz="4267">
                <a:solidFill>
                  <a:schemeClr val="accent3"/>
                </a:solidFill>
                <a:latin typeface="Noto Sans TC"/>
              </a:rPr>
              <a:t>(b)</a:t>
            </a:r>
            <a:r>
              <a:rPr lang="en" altLang="zh-TW" sz="4267">
                <a:latin typeface="Noto Sans TC"/>
              </a:rPr>
              <a:t> color button</a:t>
            </a:r>
            <a:endParaRPr lang="en-US" altLang="zh-TW" sz="4267" dirty="0">
              <a:latin typeface="Noto Sans TC"/>
            </a:endParaRPr>
          </a:p>
        </p:txBody>
      </p:sp>
    </p:spTree>
    <p:extLst>
      <p:ext uri="{BB962C8B-B14F-4D97-AF65-F5344CB8AC3E}">
        <p14:creationId xmlns:p14="http://schemas.microsoft.com/office/powerpoint/2010/main" val="449739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40439" y="328711"/>
            <a:ext cx="10285200" cy="996657"/>
          </a:xfrm>
          <a:prstGeom prst="rect">
            <a:avLst/>
          </a:prstGeom>
        </p:spPr>
        <p:txBody>
          <a:bodyPr spcFirstLastPara="1" vert="horz" wrap="square" lIns="121900" tIns="121900" rIns="121900" bIns="121900" rtlCol="0" anchor="t" anchorCtr="0">
            <a:noAutofit/>
          </a:bodyPr>
          <a:lstStyle/>
          <a:p>
            <a:pPr>
              <a:spcBef>
                <a:spcPts val="1333"/>
              </a:spcBef>
            </a:pPr>
            <a:r>
              <a:rPr lang="en" altLang="zh-TW" sz="4267" dirty="0">
                <a:solidFill>
                  <a:schemeClr val="accent3"/>
                </a:solidFill>
                <a:latin typeface="Noto Sans TC"/>
              </a:rPr>
              <a:t>(b)</a:t>
            </a:r>
            <a:r>
              <a:rPr lang="en" altLang="zh-TW" sz="4267" dirty="0">
                <a:latin typeface="Noto Sans TC"/>
              </a:rPr>
              <a:t> color button</a:t>
            </a:r>
            <a:endParaRPr lang="en-US" altLang="zh-TW" sz="4267" dirty="0">
              <a:latin typeface="Noto Sans TC"/>
            </a:endParaRPr>
          </a:p>
        </p:txBody>
      </p:sp>
      <p:sp>
        <p:nvSpPr>
          <p:cNvPr id="87" name="文字方塊 86">
            <a:extLst>
              <a:ext uri="{FF2B5EF4-FFF2-40B4-BE49-F238E27FC236}">
                <a16:creationId xmlns:a16="http://schemas.microsoft.com/office/drawing/2014/main" id="{173B2E52-B9CE-448C-B1FC-49FF5CC86FD7}"/>
              </a:ext>
            </a:extLst>
          </p:cNvPr>
          <p:cNvSpPr txBox="1"/>
          <p:nvPr/>
        </p:nvSpPr>
        <p:spPr>
          <a:xfrm>
            <a:off x="827318" y="1372235"/>
            <a:ext cx="2743583" cy="461665"/>
          </a:xfrm>
          <a:prstGeom prst="rect">
            <a:avLst/>
          </a:prstGeom>
          <a:noFill/>
          <a:ln>
            <a:solidFill>
              <a:schemeClr val="tx1"/>
            </a:solidFill>
          </a:ln>
        </p:spPr>
        <p:txBody>
          <a:bodyPr wrap="square" rtlCol="0">
            <a:spAutoFit/>
          </a:bodyPr>
          <a:lstStyle/>
          <a:p>
            <a:r>
              <a:rPr lang="en-US" altLang="zh-TW" sz="2400" dirty="0"/>
              <a:t>drawable_canvas.js</a:t>
            </a:r>
            <a:endParaRPr lang="zh-TW" altLang="en-US" sz="2400" dirty="0"/>
          </a:p>
        </p:txBody>
      </p:sp>
      <p:grpSp>
        <p:nvGrpSpPr>
          <p:cNvPr id="451" name="群組 450">
            <a:extLst>
              <a:ext uri="{FF2B5EF4-FFF2-40B4-BE49-F238E27FC236}">
                <a16:creationId xmlns:a16="http://schemas.microsoft.com/office/drawing/2014/main" id="{8F3E066F-B863-441F-A2B5-F11F43CF5470}"/>
              </a:ext>
            </a:extLst>
          </p:cNvPr>
          <p:cNvGrpSpPr/>
          <p:nvPr/>
        </p:nvGrpSpPr>
        <p:grpSpPr>
          <a:xfrm>
            <a:off x="670189" y="2550788"/>
            <a:ext cx="6570317" cy="2845825"/>
            <a:chOff x="2831647" y="2708515"/>
            <a:chExt cx="6570317" cy="2845825"/>
          </a:xfrm>
        </p:grpSpPr>
        <p:pic>
          <p:nvPicPr>
            <p:cNvPr id="450" name="圖片 449">
              <a:extLst>
                <a:ext uri="{FF2B5EF4-FFF2-40B4-BE49-F238E27FC236}">
                  <a16:creationId xmlns:a16="http://schemas.microsoft.com/office/drawing/2014/main" id="{B3963A0B-19E7-4EC7-936A-384CEBC5D2A4}"/>
                </a:ext>
              </a:extLst>
            </p:cNvPr>
            <p:cNvPicPr>
              <a:picLocks noChangeAspect="1"/>
            </p:cNvPicPr>
            <p:nvPr/>
          </p:nvPicPr>
          <p:blipFill>
            <a:blip r:embed="rId3"/>
            <a:stretch>
              <a:fillRect/>
            </a:stretch>
          </p:blipFill>
          <p:spPr>
            <a:xfrm>
              <a:off x="2831647" y="2708515"/>
              <a:ext cx="6570317" cy="2845825"/>
            </a:xfrm>
            <a:prstGeom prst="rect">
              <a:avLst/>
            </a:prstGeom>
          </p:spPr>
        </p:pic>
        <p:sp>
          <p:nvSpPr>
            <p:cNvPr id="90" name="矩形 89">
              <a:extLst>
                <a:ext uri="{FF2B5EF4-FFF2-40B4-BE49-F238E27FC236}">
                  <a16:creationId xmlns:a16="http://schemas.microsoft.com/office/drawing/2014/main" id="{20B5632C-E4B3-4EF1-92B5-F61B02413324}"/>
                </a:ext>
              </a:extLst>
            </p:cNvPr>
            <p:cNvSpPr/>
            <p:nvPr/>
          </p:nvSpPr>
          <p:spPr>
            <a:xfrm>
              <a:off x="3089941" y="4409663"/>
              <a:ext cx="6110620" cy="34726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48" name="圖片 447">
            <a:extLst>
              <a:ext uri="{FF2B5EF4-FFF2-40B4-BE49-F238E27FC236}">
                <a16:creationId xmlns:a16="http://schemas.microsoft.com/office/drawing/2014/main" id="{495F5D9B-1C2D-4712-A84F-AB52264433DD}"/>
              </a:ext>
            </a:extLst>
          </p:cNvPr>
          <p:cNvPicPr>
            <a:picLocks noChangeAspect="1"/>
          </p:cNvPicPr>
          <p:nvPr/>
        </p:nvPicPr>
        <p:blipFill>
          <a:blip r:embed="rId4"/>
          <a:stretch>
            <a:fillRect/>
          </a:stretch>
        </p:blipFill>
        <p:spPr>
          <a:xfrm>
            <a:off x="7498800" y="2115892"/>
            <a:ext cx="4331938" cy="3280721"/>
          </a:xfrm>
          <a:prstGeom prst="rect">
            <a:avLst/>
          </a:prstGeom>
        </p:spPr>
      </p:pic>
    </p:spTree>
    <p:extLst>
      <p:ext uri="{BB962C8B-B14F-4D97-AF65-F5344CB8AC3E}">
        <p14:creationId xmlns:p14="http://schemas.microsoft.com/office/powerpoint/2010/main" val="306120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628404" y="403903"/>
            <a:ext cx="10285200" cy="943200"/>
          </a:xfrm>
          <a:prstGeom prst="rect">
            <a:avLst/>
          </a:prstGeom>
        </p:spPr>
        <p:txBody>
          <a:bodyPr spcFirstLastPara="1" vert="horz" wrap="square" lIns="121900" tIns="121900" rIns="121900" bIns="121900" rtlCol="0" anchor="t" anchorCtr="0">
            <a:noAutofit/>
          </a:bodyPr>
          <a:lstStyle/>
          <a:p>
            <a:r>
              <a:rPr lang="en-US" altLang="zh-TW" sz="4267" dirty="0">
                <a:solidFill>
                  <a:schemeClr val="tx1"/>
                </a:solidFill>
                <a:latin typeface="Noto Sans TC"/>
              </a:rPr>
              <a:t>(b) Color button</a:t>
            </a:r>
            <a:endParaRPr lang="en-US" altLang="zh-TW" dirty="0">
              <a:solidFill>
                <a:schemeClr val="tx1"/>
              </a:solidFill>
              <a:latin typeface="Noto Sans TC"/>
            </a:endParaRPr>
          </a:p>
        </p:txBody>
      </p:sp>
      <p:grpSp>
        <p:nvGrpSpPr>
          <p:cNvPr id="4" name="Google Shape;775;p38">
            <a:extLst>
              <a:ext uri="{FF2B5EF4-FFF2-40B4-BE49-F238E27FC236}">
                <a16:creationId xmlns:a16="http://schemas.microsoft.com/office/drawing/2014/main" id="{079FA7F5-80A7-407F-B519-230DA970B2AE}"/>
              </a:ext>
            </a:extLst>
          </p:cNvPr>
          <p:cNvGrpSpPr/>
          <p:nvPr/>
        </p:nvGrpSpPr>
        <p:grpSpPr>
          <a:xfrm>
            <a:off x="10913604" y="5536997"/>
            <a:ext cx="2309443" cy="1834199"/>
            <a:chOff x="2735825" y="2251925"/>
            <a:chExt cx="1386775" cy="1101400"/>
          </a:xfrm>
        </p:grpSpPr>
        <p:sp>
          <p:nvSpPr>
            <p:cNvPr id="6" name="Google Shape;776;p38">
              <a:extLst>
                <a:ext uri="{FF2B5EF4-FFF2-40B4-BE49-F238E27FC236}">
                  <a16:creationId xmlns:a16="http://schemas.microsoft.com/office/drawing/2014/main" id="{905924C7-3FED-47B9-8DF5-4AD381CA86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 name="Google Shape;777;p38">
              <a:extLst>
                <a:ext uri="{FF2B5EF4-FFF2-40B4-BE49-F238E27FC236}">
                  <a16:creationId xmlns:a16="http://schemas.microsoft.com/office/drawing/2014/main" id="{6A09A522-76DC-4D65-88E7-9E63E9CD2006}"/>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 name="Google Shape;778;p38">
              <a:extLst>
                <a:ext uri="{FF2B5EF4-FFF2-40B4-BE49-F238E27FC236}">
                  <a16:creationId xmlns:a16="http://schemas.microsoft.com/office/drawing/2014/main" id="{32DDD69B-2F1E-4B6F-8BCB-77131C5F99BD}"/>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 name="Google Shape;779;p38">
              <a:extLst>
                <a:ext uri="{FF2B5EF4-FFF2-40B4-BE49-F238E27FC236}">
                  <a16:creationId xmlns:a16="http://schemas.microsoft.com/office/drawing/2014/main" id="{E4580371-A547-4BA7-9200-90387C3F31D3}"/>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0" name="Google Shape;780;p38">
              <a:extLst>
                <a:ext uri="{FF2B5EF4-FFF2-40B4-BE49-F238E27FC236}">
                  <a16:creationId xmlns:a16="http://schemas.microsoft.com/office/drawing/2014/main" id="{66F6CA13-FBB3-4020-A322-77311FBCF9E0}"/>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11" name="Google Shape;781;p38">
              <a:extLst>
                <a:ext uri="{FF2B5EF4-FFF2-40B4-BE49-F238E27FC236}">
                  <a16:creationId xmlns:a16="http://schemas.microsoft.com/office/drawing/2014/main" id="{1CA8DEA6-B6D5-4E64-ACAD-1FA6E7B0FC29}"/>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2" name="Google Shape;782;p38">
              <a:extLst>
                <a:ext uri="{FF2B5EF4-FFF2-40B4-BE49-F238E27FC236}">
                  <a16:creationId xmlns:a16="http://schemas.microsoft.com/office/drawing/2014/main" id="{9D1BB748-DFB7-4CB4-AE0A-65F76A86C2BA}"/>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3" name="Google Shape;783;p38">
              <a:extLst>
                <a:ext uri="{FF2B5EF4-FFF2-40B4-BE49-F238E27FC236}">
                  <a16:creationId xmlns:a16="http://schemas.microsoft.com/office/drawing/2014/main" id="{863FA707-0F45-48D3-B91A-FCC18820B391}"/>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4" name="Google Shape;784;p38">
              <a:extLst>
                <a:ext uri="{FF2B5EF4-FFF2-40B4-BE49-F238E27FC236}">
                  <a16:creationId xmlns:a16="http://schemas.microsoft.com/office/drawing/2014/main" id="{542E0223-9137-4E0F-AC40-B7C4607B17B6}"/>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 name="Google Shape;785;p38">
              <a:extLst>
                <a:ext uri="{FF2B5EF4-FFF2-40B4-BE49-F238E27FC236}">
                  <a16:creationId xmlns:a16="http://schemas.microsoft.com/office/drawing/2014/main" id="{92752BFA-E3E6-4AD2-9D94-34C774E0EBE4}"/>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 name="Google Shape;786;p38">
              <a:extLst>
                <a:ext uri="{FF2B5EF4-FFF2-40B4-BE49-F238E27FC236}">
                  <a16:creationId xmlns:a16="http://schemas.microsoft.com/office/drawing/2014/main" id="{5D0BD3F2-45EE-4098-B5AC-210CE09F95C2}"/>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 name="Google Shape;787;p38">
              <a:extLst>
                <a:ext uri="{FF2B5EF4-FFF2-40B4-BE49-F238E27FC236}">
                  <a16:creationId xmlns:a16="http://schemas.microsoft.com/office/drawing/2014/main" id="{09E88BFE-6C17-41E1-B918-781C148BDFEF}"/>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 name="Google Shape;788;p38">
              <a:extLst>
                <a:ext uri="{FF2B5EF4-FFF2-40B4-BE49-F238E27FC236}">
                  <a16:creationId xmlns:a16="http://schemas.microsoft.com/office/drawing/2014/main" id="{99C7F369-12EB-41AB-A208-C0B04E5FDDF1}"/>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 name="Google Shape;789;p38">
              <a:extLst>
                <a:ext uri="{FF2B5EF4-FFF2-40B4-BE49-F238E27FC236}">
                  <a16:creationId xmlns:a16="http://schemas.microsoft.com/office/drawing/2014/main" id="{766C3EC7-C15C-4317-BF3A-8EC8B49E1D73}"/>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 name="Google Shape;790;p38">
              <a:extLst>
                <a:ext uri="{FF2B5EF4-FFF2-40B4-BE49-F238E27FC236}">
                  <a16:creationId xmlns:a16="http://schemas.microsoft.com/office/drawing/2014/main" id="{00122CC1-453C-438D-8AD6-444D9009C7D1}"/>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 name="Google Shape;791;p38">
              <a:extLst>
                <a:ext uri="{FF2B5EF4-FFF2-40B4-BE49-F238E27FC236}">
                  <a16:creationId xmlns:a16="http://schemas.microsoft.com/office/drawing/2014/main" id="{02F9E5F3-81EF-4A71-92F5-592C710EC08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 name="Google Shape;792;p38">
              <a:extLst>
                <a:ext uri="{FF2B5EF4-FFF2-40B4-BE49-F238E27FC236}">
                  <a16:creationId xmlns:a16="http://schemas.microsoft.com/office/drawing/2014/main" id="{E2285D05-51DD-4AD0-BF9F-A343496F41DA}"/>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3" name="Google Shape;793;p38">
              <a:extLst>
                <a:ext uri="{FF2B5EF4-FFF2-40B4-BE49-F238E27FC236}">
                  <a16:creationId xmlns:a16="http://schemas.microsoft.com/office/drawing/2014/main" id="{DE434AF6-EA49-4766-A7FA-FDA419960D31}"/>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24" name="Google Shape;794;p38">
              <a:extLst>
                <a:ext uri="{FF2B5EF4-FFF2-40B4-BE49-F238E27FC236}">
                  <a16:creationId xmlns:a16="http://schemas.microsoft.com/office/drawing/2014/main" id="{C0CD6281-F818-4536-95E2-D61223005D7D}"/>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5" name="Google Shape;795;p38">
              <a:extLst>
                <a:ext uri="{FF2B5EF4-FFF2-40B4-BE49-F238E27FC236}">
                  <a16:creationId xmlns:a16="http://schemas.microsoft.com/office/drawing/2014/main" id="{6D6F8337-A5A7-4C94-A84C-40653E57C7E8}"/>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26" name="Google Shape;796;p38">
              <a:extLst>
                <a:ext uri="{FF2B5EF4-FFF2-40B4-BE49-F238E27FC236}">
                  <a16:creationId xmlns:a16="http://schemas.microsoft.com/office/drawing/2014/main" id="{F434505D-6726-4F0B-8AA1-624261FA91A5}"/>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7" name="Google Shape;797;p38">
              <a:extLst>
                <a:ext uri="{FF2B5EF4-FFF2-40B4-BE49-F238E27FC236}">
                  <a16:creationId xmlns:a16="http://schemas.microsoft.com/office/drawing/2014/main" id="{72021E08-F988-4356-86DB-271725A70407}"/>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8" name="Google Shape;798;p38">
              <a:extLst>
                <a:ext uri="{FF2B5EF4-FFF2-40B4-BE49-F238E27FC236}">
                  <a16:creationId xmlns:a16="http://schemas.microsoft.com/office/drawing/2014/main" id="{20927FD9-5586-453A-8CAE-17BDAF8C30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 name="Google Shape;799;p38">
              <a:extLst>
                <a:ext uri="{FF2B5EF4-FFF2-40B4-BE49-F238E27FC236}">
                  <a16:creationId xmlns:a16="http://schemas.microsoft.com/office/drawing/2014/main" id="{90A7D64F-0132-49B8-945A-9E5067F0EAEE}"/>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0" name="Google Shape;800;p38">
              <a:extLst>
                <a:ext uri="{FF2B5EF4-FFF2-40B4-BE49-F238E27FC236}">
                  <a16:creationId xmlns:a16="http://schemas.microsoft.com/office/drawing/2014/main" id="{4B6A365A-2D4D-4B89-B599-2B935DECE2EF}"/>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1" name="Google Shape;801;p38">
              <a:extLst>
                <a:ext uri="{FF2B5EF4-FFF2-40B4-BE49-F238E27FC236}">
                  <a16:creationId xmlns:a16="http://schemas.microsoft.com/office/drawing/2014/main" id="{7A42D271-507B-4D0F-95BA-6F931129B630}"/>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2" name="Google Shape;802;p38">
              <a:extLst>
                <a:ext uri="{FF2B5EF4-FFF2-40B4-BE49-F238E27FC236}">
                  <a16:creationId xmlns:a16="http://schemas.microsoft.com/office/drawing/2014/main" id="{F26DDEAE-6AB6-492E-805D-775D0495AE72}"/>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3" name="Google Shape;803;p38">
              <a:extLst>
                <a:ext uri="{FF2B5EF4-FFF2-40B4-BE49-F238E27FC236}">
                  <a16:creationId xmlns:a16="http://schemas.microsoft.com/office/drawing/2014/main" id="{2FAB2526-5C37-4FE7-833B-102AEC72C171}"/>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4" name="Google Shape;804;p38">
              <a:extLst>
                <a:ext uri="{FF2B5EF4-FFF2-40B4-BE49-F238E27FC236}">
                  <a16:creationId xmlns:a16="http://schemas.microsoft.com/office/drawing/2014/main" id="{6537511B-6FDE-4D36-A40F-298B14246C3D}"/>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5" name="Google Shape;805;p38">
              <a:extLst>
                <a:ext uri="{FF2B5EF4-FFF2-40B4-BE49-F238E27FC236}">
                  <a16:creationId xmlns:a16="http://schemas.microsoft.com/office/drawing/2014/main" id="{600BA3DB-14D1-4894-AA3F-BA1D9A02806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6" name="Google Shape;806;p38">
              <a:extLst>
                <a:ext uri="{FF2B5EF4-FFF2-40B4-BE49-F238E27FC236}">
                  <a16:creationId xmlns:a16="http://schemas.microsoft.com/office/drawing/2014/main" id="{EA82474B-8C31-4559-86DB-FCC9BBAD412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7" name="Google Shape;807;p38">
              <a:extLst>
                <a:ext uri="{FF2B5EF4-FFF2-40B4-BE49-F238E27FC236}">
                  <a16:creationId xmlns:a16="http://schemas.microsoft.com/office/drawing/2014/main" id="{E86A1112-CFBA-49D4-AEB8-AD8102A6083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8" name="Google Shape;808;p38">
              <a:extLst>
                <a:ext uri="{FF2B5EF4-FFF2-40B4-BE49-F238E27FC236}">
                  <a16:creationId xmlns:a16="http://schemas.microsoft.com/office/drawing/2014/main" id="{3472A111-5C69-4670-AC7F-20F20C78CB02}"/>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9" name="Google Shape;809;p38">
              <a:extLst>
                <a:ext uri="{FF2B5EF4-FFF2-40B4-BE49-F238E27FC236}">
                  <a16:creationId xmlns:a16="http://schemas.microsoft.com/office/drawing/2014/main" id="{E25C6131-AA82-4D16-99A9-B54C12CC0909}"/>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0" name="Google Shape;810;p38">
              <a:extLst>
                <a:ext uri="{FF2B5EF4-FFF2-40B4-BE49-F238E27FC236}">
                  <a16:creationId xmlns:a16="http://schemas.microsoft.com/office/drawing/2014/main" id="{23FBE933-681A-4FAF-A8F0-E9C1EA8E14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41" name="Google Shape;811;p38">
              <a:extLst>
                <a:ext uri="{FF2B5EF4-FFF2-40B4-BE49-F238E27FC236}">
                  <a16:creationId xmlns:a16="http://schemas.microsoft.com/office/drawing/2014/main" id="{951B7EDB-7E25-4A82-A12E-1B6E3C089C8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2" name="Google Shape;812;p38">
              <a:extLst>
                <a:ext uri="{FF2B5EF4-FFF2-40B4-BE49-F238E27FC236}">
                  <a16:creationId xmlns:a16="http://schemas.microsoft.com/office/drawing/2014/main" id="{64B8D7DA-C496-4BEA-9FA9-52034ED8BD5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43" name="Google Shape;813;p38">
              <a:extLst>
                <a:ext uri="{FF2B5EF4-FFF2-40B4-BE49-F238E27FC236}">
                  <a16:creationId xmlns:a16="http://schemas.microsoft.com/office/drawing/2014/main" id="{50BA0A84-4DC7-4DF2-9B2B-76B5BCE25309}"/>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44" name="Google Shape;814;p38">
              <a:extLst>
                <a:ext uri="{FF2B5EF4-FFF2-40B4-BE49-F238E27FC236}">
                  <a16:creationId xmlns:a16="http://schemas.microsoft.com/office/drawing/2014/main" id="{75762F41-2348-49BB-AE3A-7FCD7BF5515B}"/>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5" name="Google Shape;815;p38">
              <a:extLst>
                <a:ext uri="{FF2B5EF4-FFF2-40B4-BE49-F238E27FC236}">
                  <a16:creationId xmlns:a16="http://schemas.microsoft.com/office/drawing/2014/main" id="{F675496E-CCDD-49AA-93F8-2A219E6F0F41}"/>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6" name="Google Shape;816;p38">
              <a:extLst>
                <a:ext uri="{FF2B5EF4-FFF2-40B4-BE49-F238E27FC236}">
                  <a16:creationId xmlns:a16="http://schemas.microsoft.com/office/drawing/2014/main" id="{8402DDCC-EC82-4B8C-A95A-85669621BAFD}"/>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7" name="Google Shape;817;p38">
              <a:extLst>
                <a:ext uri="{FF2B5EF4-FFF2-40B4-BE49-F238E27FC236}">
                  <a16:creationId xmlns:a16="http://schemas.microsoft.com/office/drawing/2014/main" id="{0F232A88-CBF7-48C7-A915-358F0FD2E8BC}"/>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8" name="Google Shape;818;p38">
              <a:extLst>
                <a:ext uri="{FF2B5EF4-FFF2-40B4-BE49-F238E27FC236}">
                  <a16:creationId xmlns:a16="http://schemas.microsoft.com/office/drawing/2014/main" id="{9354D37E-E2FA-471B-9E80-CAB49B4F1026}"/>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9" name="Google Shape;819;p38">
              <a:extLst>
                <a:ext uri="{FF2B5EF4-FFF2-40B4-BE49-F238E27FC236}">
                  <a16:creationId xmlns:a16="http://schemas.microsoft.com/office/drawing/2014/main" id="{CDEE169A-B22B-4E3B-B904-D793AAF2BD0A}"/>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0" name="Google Shape;820;p38">
              <a:extLst>
                <a:ext uri="{FF2B5EF4-FFF2-40B4-BE49-F238E27FC236}">
                  <a16:creationId xmlns:a16="http://schemas.microsoft.com/office/drawing/2014/main" id="{59164571-9885-4776-846A-DC2CD5020CA4}"/>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1" name="Google Shape;821;p38">
              <a:extLst>
                <a:ext uri="{FF2B5EF4-FFF2-40B4-BE49-F238E27FC236}">
                  <a16:creationId xmlns:a16="http://schemas.microsoft.com/office/drawing/2014/main" id="{106A055B-69F9-40D5-95C4-D7B1867879DC}"/>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2" name="Google Shape;822;p38">
              <a:extLst>
                <a:ext uri="{FF2B5EF4-FFF2-40B4-BE49-F238E27FC236}">
                  <a16:creationId xmlns:a16="http://schemas.microsoft.com/office/drawing/2014/main" id="{5901FEDA-E86B-4576-A09E-A76A565EB901}"/>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3" name="Google Shape;823;p38">
              <a:extLst>
                <a:ext uri="{FF2B5EF4-FFF2-40B4-BE49-F238E27FC236}">
                  <a16:creationId xmlns:a16="http://schemas.microsoft.com/office/drawing/2014/main" id="{EF67DECE-7BC1-4B20-B9E5-2591F72B12E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4" name="Google Shape;824;p38">
              <a:extLst>
                <a:ext uri="{FF2B5EF4-FFF2-40B4-BE49-F238E27FC236}">
                  <a16:creationId xmlns:a16="http://schemas.microsoft.com/office/drawing/2014/main" id="{F3ADF612-FD32-4548-A7D0-EE351C722D3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5" name="Google Shape;825;p38">
              <a:extLst>
                <a:ext uri="{FF2B5EF4-FFF2-40B4-BE49-F238E27FC236}">
                  <a16:creationId xmlns:a16="http://schemas.microsoft.com/office/drawing/2014/main" id="{6D01E8F5-B308-4814-AACD-13C2545489F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6" name="Google Shape;826;p38">
              <a:extLst>
                <a:ext uri="{FF2B5EF4-FFF2-40B4-BE49-F238E27FC236}">
                  <a16:creationId xmlns:a16="http://schemas.microsoft.com/office/drawing/2014/main" id="{44BCBC76-3D76-4F05-84B3-E0033E8EEBD8}"/>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7" name="Google Shape;827;p38">
              <a:extLst>
                <a:ext uri="{FF2B5EF4-FFF2-40B4-BE49-F238E27FC236}">
                  <a16:creationId xmlns:a16="http://schemas.microsoft.com/office/drawing/2014/main" id="{65B42657-518A-4F9C-A24E-8CFEC613FBE4}"/>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8" name="Google Shape;828;p38">
              <a:extLst>
                <a:ext uri="{FF2B5EF4-FFF2-40B4-BE49-F238E27FC236}">
                  <a16:creationId xmlns:a16="http://schemas.microsoft.com/office/drawing/2014/main" id="{A85B391D-7113-4C43-8344-FBADBA26AA1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 name="Google Shape;829;p38">
              <a:extLst>
                <a:ext uri="{FF2B5EF4-FFF2-40B4-BE49-F238E27FC236}">
                  <a16:creationId xmlns:a16="http://schemas.microsoft.com/office/drawing/2014/main" id="{E784714E-4604-4FE8-8719-7EF7778D9AB8}"/>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60" name="Google Shape;830;p38">
              <a:extLst>
                <a:ext uri="{FF2B5EF4-FFF2-40B4-BE49-F238E27FC236}">
                  <a16:creationId xmlns:a16="http://schemas.microsoft.com/office/drawing/2014/main" id="{DF34B91B-77F5-4683-BFA0-7FDC9369506B}"/>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61" name="Google Shape;831;p38">
              <a:extLst>
                <a:ext uri="{FF2B5EF4-FFF2-40B4-BE49-F238E27FC236}">
                  <a16:creationId xmlns:a16="http://schemas.microsoft.com/office/drawing/2014/main" id="{F27C2081-CCF3-468E-ABA5-168546D6D5A4}"/>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62" name="Google Shape;832;p38">
              <a:extLst>
                <a:ext uri="{FF2B5EF4-FFF2-40B4-BE49-F238E27FC236}">
                  <a16:creationId xmlns:a16="http://schemas.microsoft.com/office/drawing/2014/main" id="{74AFF41D-26E5-48A5-B6F5-0EF4B7AC742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3" name="Google Shape;833;p38">
              <a:extLst>
                <a:ext uri="{FF2B5EF4-FFF2-40B4-BE49-F238E27FC236}">
                  <a16:creationId xmlns:a16="http://schemas.microsoft.com/office/drawing/2014/main" id="{7BD96B52-17D8-4F4E-A502-50428DE8D025}"/>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4" name="Google Shape;834;p38">
              <a:extLst>
                <a:ext uri="{FF2B5EF4-FFF2-40B4-BE49-F238E27FC236}">
                  <a16:creationId xmlns:a16="http://schemas.microsoft.com/office/drawing/2014/main" id="{59A21726-F820-4329-B14D-44A7742AA438}"/>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5" name="Google Shape;835;p38">
              <a:extLst>
                <a:ext uri="{FF2B5EF4-FFF2-40B4-BE49-F238E27FC236}">
                  <a16:creationId xmlns:a16="http://schemas.microsoft.com/office/drawing/2014/main" id="{066D76BE-7EA1-4958-9246-0903B6E5DB43}"/>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6" name="Google Shape;836;p38">
              <a:extLst>
                <a:ext uri="{FF2B5EF4-FFF2-40B4-BE49-F238E27FC236}">
                  <a16:creationId xmlns:a16="http://schemas.microsoft.com/office/drawing/2014/main" id="{5C8B02DB-C111-4FD7-A17C-3E7D0D345DA5}"/>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7" name="Google Shape;837;p38">
              <a:extLst>
                <a:ext uri="{FF2B5EF4-FFF2-40B4-BE49-F238E27FC236}">
                  <a16:creationId xmlns:a16="http://schemas.microsoft.com/office/drawing/2014/main" id="{9CC28CC6-183B-49F8-B658-BEE83A8C57A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8" name="Google Shape;838;p38">
              <a:extLst>
                <a:ext uri="{FF2B5EF4-FFF2-40B4-BE49-F238E27FC236}">
                  <a16:creationId xmlns:a16="http://schemas.microsoft.com/office/drawing/2014/main" id="{F3CA228D-70CB-4AB2-876F-D0794E03C362}"/>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69" name="Google Shape;839;p38">
              <a:extLst>
                <a:ext uri="{FF2B5EF4-FFF2-40B4-BE49-F238E27FC236}">
                  <a16:creationId xmlns:a16="http://schemas.microsoft.com/office/drawing/2014/main" id="{FD5DD502-715B-4B26-8FBC-56D94A37B03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0" name="Google Shape;840;p38">
              <a:extLst>
                <a:ext uri="{FF2B5EF4-FFF2-40B4-BE49-F238E27FC236}">
                  <a16:creationId xmlns:a16="http://schemas.microsoft.com/office/drawing/2014/main" id="{58A9E454-1AC1-4BC3-9EF9-74E486B0494A}"/>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1" name="Google Shape;841;p38">
              <a:extLst>
                <a:ext uri="{FF2B5EF4-FFF2-40B4-BE49-F238E27FC236}">
                  <a16:creationId xmlns:a16="http://schemas.microsoft.com/office/drawing/2014/main" id="{D68281EC-3C66-4F69-95D6-9AB490973EC2}"/>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2" name="Google Shape;842;p38">
              <a:extLst>
                <a:ext uri="{FF2B5EF4-FFF2-40B4-BE49-F238E27FC236}">
                  <a16:creationId xmlns:a16="http://schemas.microsoft.com/office/drawing/2014/main" id="{DBBE1ABD-4DEB-4F2C-80BF-724CD0392F60}"/>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3" name="Google Shape;843;p38">
              <a:extLst>
                <a:ext uri="{FF2B5EF4-FFF2-40B4-BE49-F238E27FC236}">
                  <a16:creationId xmlns:a16="http://schemas.microsoft.com/office/drawing/2014/main" id="{B9A4C3C4-D67F-46C6-8C3D-C31D61E8AB8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4" name="Google Shape;844;p38">
              <a:extLst>
                <a:ext uri="{FF2B5EF4-FFF2-40B4-BE49-F238E27FC236}">
                  <a16:creationId xmlns:a16="http://schemas.microsoft.com/office/drawing/2014/main" id="{A7864F52-9052-4C23-B379-E106A7D41E65}"/>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5" name="Google Shape;845;p38">
              <a:extLst>
                <a:ext uri="{FF2B5EF4-FFF2-40B4-BE49-F238E27FC236}">
                  <a16:creationId xmlns:a16="http://schemas.microsoft.com/office/drawing/2014/main" id="{EE813D05-A261-4262-AD74-4221FF15B183}"/>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6" name="Google Shape;846;p38">
              <a:extLst>
                <a:ext uri="{FF2B5EF4-FFF2-40B4-BE49-F238E27FC236}">
                  <a16:creationId xmlns:a16="http://schemas.microsoft.com/office/drawing/2014/main" id="{17CCF80C-F5FD-4830-B8C4-72FEF1FFEB9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7" name="Google Shape;847;p38">
              <a:extLst>
                <a:ext uri="{FF2B5EF4-FFF2-40B4-BE49-F238E27FC236}">
                  <a16:creationId xmlns:a16="http://schemas.microsoft.com/office/drawing/2014/main" id="{0FDC4E69-C60A-45D8-AB8C-4DA3AF22A7E6}"/>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 name="Google Shape;848;p38">
              <a:extLst>
                <a:ext uri="{FF2B5EF4-FFF2-40B4-BE49-F238E27FC236}">
                  <a16:creationId xmlns:a16="http://schemas.microsoft.com/office/drawing/2014/main" id="{93EA3E3B-26F7-4AFE-A0A1-005B961A3278}"/>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 name="Google Shape;849;p38">
              <a:extLst>
                <a:ext uri="{FF2B5EF4-FFF2-40B4-BE49-F238E27FC236}">
                  <a16:creationId xmlns:a16="http://schemas.microsoft.com/office/drawing/2014/main" id="{D641EF73-7BD4-4DB8-87A7-7BE299513051}"/>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0" name="Google Shape;850;p38">
              <a:extLst>
                <a:ext uri="{FF2B5EF4-FFF2-40B4-BE49-F238E27FC236}">
                  <a16:creationId xmlns:a16="http://schemas.microsoft.com/office/drawing/2014/main" id="{5BD15702-F410-4625-A220-98FCDBEFC45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1" name="Google Shape;851;p38">
              <a:extLst>
                <a:ext uri="{FF2B5EF4-FFF2-40B4-BE49-F238E27FC236}">
                  <a16:creationId xmlns:a16="http://schemas.microsoft.com/office/drawing/2014/main" id="{7BDAED8D-76D2-49FB-8201-602D97342DFD}"/>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2" name="Google Shape;852;p38">
              <a:extLst>
                <a:ext uri="{FF2B5EF4-FFF2-40B4-BE49-F238E27FC236}">
                  <a16:creationId xmlns:a16="http://schemas.microsoft.com/office/drawing/2014/main" id="{1946AD7A-1CB0-404E-853F-0AFD587D86D0}"/>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3" name="Google Shape;853;p38">
              <a:extLst>
                <a:ext uri="{FF2B5EF4-FFF2-40B4-BE49-F238E27FC236}">
                  <a16:creationId xmlns:a16="http://schemas.microsoft.com/office/drawing/2014/main" id="{6BC86A48-DA30-4BE0-8EBD-C27381E7C10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84" name="Google Shape;854;p38">
              <a:extLst>
                <a:ext uri="{FF2B5EF4-FFF2-40B4-BE49-F238E27FC236}">
                  <a16:creationId xmlns:a16="http://schemas.microsoft.com/office/drawing/2014/main" id="{97453641-3370-484A-88B3-19AEF13715BD}"/>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5" name="Google Shape;855;p38">
              <a:extLst>
                <a:ext uri="{FF2B5EF4-FFF2-40B4-BE49-F238E27FC236}">
                  <a16:creationId xmlns:a16="http://schemas.microsoft.com/office/drawing/2014/main" id="{AF178387-1F62-4C9A-8F03-E6ACC1B05B83}"/>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6" name="Google Shape;856;p38">
              <a:extLst>
                <a:ext uri="{FF2B5EF4-FFF2-40B4-BE49-F238E27FC236}">
                  <a16:creationId xmlns:a16="http://schemas.microsoft.com/office/drawing/2014/main" id="{D039864F-0DE5-4FE8-A362-0934E7AE50A2}"/>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7" name="Google Shape;857;p38">
              <a:extLst>
                <a:ext uri="{FF2B5EF4-FFF2-40B4-BE49-F238E27FC236}">
                  <a16:creationId xmlns:a16="http://schemas.microsoft.com/office/drawing/2014/main" id="{5E11580C-52C7-46E1-B3CA-CB376C8895B1}"/>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8" name="Google Shape;858;p38">
              <a:extLst>
                <a:ext uri="{FF2B5EF4-FFF2-40B4-BE49-F238E27FC236}">
                  <a16:creationId xmlns:a16="http://schemas.microsoft.com/office/drawing/2014/main" id="{12470C6A-4482-419F-9652-2C387E5D55BC}"/>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pic>
        <p:nvPicPr>
          <p:cNvPr id="3" name="mnist-keras-model 和其他 8 個頁面 - 個人 - Microsoft​ Edge 2023-05-25 17-59-19">
            <a:hlinkClick r:id="" action="ppaction://media"/>
            <a:extLst>
              <a:ext uri="{FF2B5EF4-FFF2-40B4-BE49-F238E27FC236}">
                <a16:creationId xmlns:a16="http://schemas.microsoft.com/office/drawing/2014/main" id="{0C8739B1-1F4A-46B0-9294-CF06111640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8380" y="1359259"/>
            <a:ext cx="9098123" cy="5117694"/>
          </a:xfrm>
          <a:prstGeom prst="rect">
            <a:avLst/>
          </a:prstGeom>
        </p:spPr>
      </p:pic>
    </p:spTree>
    <p:extLst>
      <p:ext uri="{BB962C8B-B14F-4D97-AF65-F5344CB8AC3E}">
        <p14:creationId xmlns:p14="http://schemas.microsoft.com/office/powerpoint/2010/main" val="426075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953467" y="2567800"/>
            <a:ext cx="10285200" cy="2447600"/>
          </a:xfrm>
          <a:prstGeom prst="rect">
            <a:avLst/>
          </a:prstGeom>
        </p:spPr>
        <p:txBody>
          <a:bodyPr spcFirstLastPara="1" vert="horz" wrap="square" lIns="121900" tIns="121900" rIns="121900" bIns="121900" rtlCol="0" anchor="t" anchorCtr="0">
            <a:noAutofit/>
          </a:bodyPr>
          <a:lstStyle/>
          <a:p>
            <a:r>
              <a:rPr lang="en-US" altLang="zh-TW" dirty="0">
                <a:latin typeface="Noto Sans TC"/>
              </a:rPr>
              <a:t>Calculator</a:t>
            </a:r>
          </a:p>
        </p:txBody>
      </p:sp>
      <p:sp>
        <p:nvSpPr>
          <p:cNvPr id="470" name="Google Shape;470;p29"/>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latin typeface="Noto Sans TC"/>
              </a:rPr>
              <a:t>(c)</a:t>
            </a:r>
            <a:endParaRPr dirty="0">
              <a:latin typeface="Noto Sans TC"/>
            </a:endParaRPr>
          </a:p>
        </p:txBody>
      </p:sp>
      <p:cxnSp>
        <p:nvCxnSpPr>
          <p:cNvPr id="471" name="Google Shape;471;p29"/>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10646933" y="5656667"/>
            <a:ext cx="591600" cy="488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solidFill>
                  <a:schemeClr val="accent4"/>
                </a:solidFill>
              </a:rPr>
              <a:t>(AI)</a:t>
            </a:r>
            <a:endParaRPr sz="1600" b="1">
              <a:solidFill>
                <a:schemeClr val="accent4"/>
              </a:solidFill>
            </a:endParaRPr>
          </a:p>
        </p:txBody>
      </p:sp>
    </p:spTree>
    <p:extLst>
      <p:ext uri="{BB962C8B-B14F-4D97-AF65-F5344CB8AC3E}">
        <p14:creationId xmlns:p14="http://schemas.microsoft.com/office/powerpoint/2010/main" val="3571395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07098" y="271877"/>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pic>
        <p:nvPicPr>
          <p:cNvPr id="87" name="圖片 86">
            <a:extLst>
              <a:ext uri="{FF2B5EF4-FFF2-40B4-BE49-F238E27FC236}">
                <a16:creationId xmlns:a16="http://schemas.microsoft.com/office/drawing/2014/main" id="{3BE4EDE7-8BEB-486B-A44B-54152E9DEC5B}"/>
              </a:ext>
            </a:extLst>
          </p:cNvPr>
          <p:cNvPicPr>
            <a:picLocks noChangeAspect="1"/>
          </p:cNvPicPr>
          <p:nvPr/>
        </p:nvPicPr>
        <p:blipFill rotWithShape="1">
          <a:blip r:embed="rId3"/>
          <a:srcRect l="505" t="859"/>
          <a:stretch/>
        </p:blipFill>
        <p:spPr>
          <a:xfrm>
            <a:off x="3121119" y="1340335"/>
            <a:ext cx="5829140" cy="5411673"/>
          </a:xfrm>
          <a:prstGeom prst="rect">
            <a:avLst/>
          </a:prstGeom>
        </p:spPr>
      </p:pic>
      <p:grpSp>
        <p:nvGrpSpPr>
          <p:cNvPr id="88" name="Google Shape;775;p38">
            <a:extLst>
              <a:ext uri="{FF2B5EF4-FFF2-40B4-BE49-F238E27FC236}">
                <a16:creationId xmlns:a16="http://schemas.microsoft.com/office/drawing/2014/main" id="{488AEC95-A71D-4910-A926-D80070F070CE}"/>
              </a:ext>
            </a:extLst>
          </p:cNvPr>
          <p:cNvGrpSpPr/>
          <p:nvPr/>
        </p:nvGrpSpPr>
        <p:grpSpPr>
          <a:xfrm rot="19662713" flipH="1">
            <a:off x="10638426" y="-181767"/>
            <a:ext cx="2229409" cy="1834199"/>
            <a:chOff x="2735825" y="2251925"/>
            <a:chExt cx="1386775" cy="1101400"/>
          </a:xfrm>
        </p:grpSpPr>
        <p:sp>
          <p:nvSpPr>
            <p:cNvPr id="89" name="Google Shape;776;p38">
              <a:extLst>
                <a:ext uri="{FF2B5EF4-FFF2-40B4-BE49-F238E27FC236}">
                  <a16:creationId xmlns:a16="http://schemas.microsoft.com/office/drawing/2014/main" id="{89A3F744-2F18-4657-8FC5-3615197DAD9F}"/>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0" name="Google Shape;777;p38">
              <a:extLst>
                <a:ext uri="{FF2B5EF4-FFF2-40B4-BE49-F238E27FC236}">
                  <a16:creationId xmlns:a16="http://schemas.microsoft.com/office/drawing/2014/main" id="{38D218E1-C96F-4367-ACF7-464F3D13016D}"/>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1" name="Google Shape;778;p38">
              <a:extLst>
                <a:ext uri="{FF2B5EF4-FFF2-40B4-BE49-F238E27FC236}">
                  <a16:creationId xmlns:a16="http://schemas.microsoft.com/office/drawing/2014/main" id="{9DE69D31-D01A-450C-8E60-B39979C7556D}"/>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2" name="Google Shape;779;p38">
              <a:extLst>
                <a:ext uri="{FF2B5EF4-FFF2-40B4-BE49-F238E27FC236}">
                  <a16:creationId xmlns:a16="http://schemas.microsoft.com/office/drawing/2014/main" id="{766D04F6-2467-42BC-9147-916E47B51CB6}"/>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3" name="Google Shape;780;p38">
              <a:extLst>
                <a:ext uri="{FF2B5EF4-FFF2-40B4-BE49-F238E27FC236}">
                  <a16:creationId xmlns:a16="http://schemas.microsoft.com/office/drawing/2014/main" id="{2CA012FE-D608-497B-8B2E-C65CCBC50666}"/>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4" name="Google Shape;781;p38">
              <a:extLst>
                <a:ext uri="{FF2B5EF4-FFF2-40B4-BE49-F238E27FC236}">
                  <a16:creationId xmlns:a16="http://schemas.microsoft.com/office/drawing/2014/main" id="{7E53B265-8297-4A9D-8ECF-850017F4A208}"/>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5" name="Google Shape;782;p38">
              <a:extLst>
                <a:ext uri="{FF2B5EF4-FFF2-40B4-BE49-F238E27FC236}">
                  <a16:creationId xmlns:a16="http://schemas.microsoft.com/office/drawing/2014/main" id="{41814AF9-37E9-4412-B0F3-63D33AF4DB97}"/>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3;p38">
              <a:extLst>
                <a:ext uri="{FF2B5EF4-FFF2-40B4-BE49-F238E27FC236}">
                  <a16:creationId xmlns:a16="http://schemas.microsoft.com/office/drawing/2014/main" id="{7A8D6E6D-B2C3-4427-A11E-B6B71C2E2EE7}"/>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7" name="Google Shape;784;p38">
              <a:extLst>
                <a:ext uri="{FF2B5EF4-FFF2-40B4-BE49-F238E27FC236}">
                  <a16:creationId xmlns:a16="http://schemas.microsoft.com/office/drawing/2014/main" id="{050A83CD-DE45-40B3-B48C-5404A0A86F56}"/>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5;p38">
              <a:extLst>
                <a:ext uri="{FF2B5EF4-FFF2-40B4-BE49-F238E27FC236}">
                  <a16:creationId xmlns:a16="http://schemas.microsoft.com/office/drawing/2014/main" id="{A3B63F0B-32A2-4700-946D-262CE69AC96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6;p38">
              <a:extLst>
                <a:ext uri="{FF2B5EF4-FFF2-40B4-BE49-F238E27FC236}">
                  <a16:creationId xmlns:a16="http://schemas.microsoft.com/office/drawing/2014/main" id="{7B3D84AA-88BA-47F5-B686-66B193147F32}"/>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7;p38">
              <a:extLst>
                <a:ext uri="{FF2B5EF4-FFF2-40B4-BE49-F238E27FC236}">
                  <a16:creationId xmlns:a16="http://schemas.microsoft.com/office/drawing/2014/main" id="{3061D8F9-AF15-4268-A39B-1AA491E8B0A5}"/>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8;p38">
              <a:extLst>
                <a:ext uri="{FF2B5EF4-FFF2-40B4-BE49-F238E27FC236}">
                  <a16:creationId xmlns:a16="http://schemas.microsoft.com/office/drawing/2014/main" id="{8FBAA93A-A89D-44FC-AB71-7A2D5A491303}"/>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89;p38">
              <a:extLst>
                <a:ext uri="{FF2B5EF4-FFF2-40B4-BE49-F238E27FC236}">
                  <a16:creationId xmlns:a16="http://schemas.microsoft.com/office/drawing/2014/main" id="{77478966-3B8F-4AA7-8CA9-300098C9BF19}"/>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0;p38">
              <a:extLst>
                <a:ext uri="{FF2B5EF4-FFF2-40B4-BE49-F238E27FC236}">
                  <a16:creationId xmlns:a16="http://schemas.microsoft.com/office/drawing/2014/main" id="{2841B2F0-228D-4779-B830-EA1C272E8307}"/>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1;p38">
              <a:extLst>
                <a:ext uri="{FF2B5EF4-FFF2-40B4-BE49-F238E27FC236}">
                  <a16:creationId xmlns:a16="http://schemas.microsoft.com/office/drawing/2014/main" id="{B831EFFF-D58F-460D-87FF-C6D2D82A9F86}"/>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5" name="Google Shape;792;p38">
              <a:extLst>
                <a:ext uri="{FF2B5EF4-FFF2-40B4-BE49-F238E27FC236}">
                  <a16:creationId xmlns:a16="http://schemas.microsoft.com/office/drawing/2014/main" id="{E6EF9EAC-2FEC-4EB3-BE13-D2CA84DA73D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6" name="Google Shape;793;p38">
              <a:extLst>
                <a:ext uri="{FF2B5EF4-FFF2-40B4-BE49-F238E27FC236}">
                  <a16:creationId xmlns:a16="http://schemas.microsoft.com/office/drawing/2014/main" id="{AA0A4AA1-E44D-4CD1-A441-5C059D00C7E4}"/>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7" name="Google Shape;794;p38">
              <a:extLst>
                <a:ext uri="{FF2B5EF4-FFF2-40B4-BE49-F238E27FC236}">
                  <a16:creationId xmlns:a16="http://schemas.microsoft.com/office/drawing/2014/main" id="{380FFD2F-E53A-42B8-BF75-51F6988536C1}"/>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8" name="Google Shape;795;p38">
              <a:extLst>
                <a:ext uri="{FF2B5EF4-FFF2-40B4-BE49-F238E27FC236}">
                  <a16:creationId xmlns:a16="http://schemas.microsoft.com/office/drawing/2014/main" id="{D289C540-50E8-49B4-A58B-767D78645E69}"/>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9" name="Google Shape;796;p38">
              <a:extLst>
                <a:ext uri="{FF2B5EF4-FFF2-40B4-BE49-F238E27FC236}">
                  <a16:creationId xmlns:a16="http://schemas.microsoft.com/office/drawing/2014/main" id="{03A724C9-BA20-4B37-B9EC-7249E41828E0}"/>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0" name="Google Shape;797;p38">
              <a:extLst>
                <a:ext uri="{FF2B5EF4-FFF2-40B4-BE49-F238E27FC236}">
                  <a16:creationId xmlns:a16="http://schemas.microsoft.com/office/drawing/2014/main" id="{97B84B97-B9DA-4340-B8F6-EAC11CD730C9}"/>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1" name="Google Shape;798;p38">
              <a:extLst>
                <a:ext uri="{FF2B5EF4-FFF2-40B4-BE49-F238E27FC236}">
                  <a16:creationId xmlns:a16="http://schemas.microsoft.com/office/drawing/2014/main" id="{D83ECEA3-9AA7-4A7A-8AD8-588EB9FEA870}"/>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2" name="Google Shape;799;p38">
              <a:extLst>
                <a:ext uri="{FF2B5EF4-FFF2-40B4-BE49-F238E27FC236}">
                  <a16:creationId xmlns:a16="http://schemas.microsoft.com/office/drawing/2014/main" id="{293F22D4-DB57-4B8D-AB5C-0E68556BF7DC}"/>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3" name="Google Shape;800;p38">
              <a:extLst>
                <a:ext uri="{FF2B5EF4-FFF2-40B4-BE49-F238E27FC236}">
                  <a16:creationId xmlns:a16="http://schemas.microsoft.com/office/drawing/2014/main" id="{B8DBB5DD-B486-4EC0-967B-075727D39E1C}"/>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1;p38">
              <a:extLst>
                <a:ext uri="{FF2B5EF4-FFF2-40B4-BE49-F238E27FC236}">
                  <a16:creationId xmlns:a16="http://schemas.microsoft.com/office/drawing/2014/main" id="{28158241-458A-4B83-9316-5D769E0AA084}"/>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5" name="Google Shape;802;p38">
              <a:extLst>
                <a:ext uri="{FF2B5EF4-FFF2-40B4-BE49-F238E27FC236}">
                  <a16:creationId xmlns:a16="http://schemas.microsoft.com/office/drawing/2014/main" id="{5757D770-7925-48F2-A346-1483979DBC6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6" name="Google Shape;803;p38">
              <a:extLst>
                <a:ext uri="{FF2B5EF4-FFF2-40B4-BE49-F238E27FC236}">
                  <a16:creationId xmlns:a16="http://schemas.microsoft.com/office/drawing/2014/main" id="{5FCF4E72-58DD-448E-A009-4C201ABC2DC7}"/>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7" name="Google Shape;804;p38">
              <a:extLst>
                <a:ext uri="{FF2B5EF4-FFF2-40B4-BE49-F238E27FC236}">
                  <a16:creationId xmlns:a16="http://schemas.microsoft.com/office/drawing/2014/main" id="{2295AF86-D93B-4CC7-99B2-9C6F58641279}"/>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5;p38">
              <a:extLst>
                <a:ext uri="{FF2B5EF4-FFF2-40B4-BE49-F238E27FC236}">
                  <a16:creationId xmlns:a16="http://schemas.microsoft.com/office/drawing/2014/main" id="{63771162-975E-4025-AF5E-F6855E9F4907}"/>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9" name="Google Shape;806;p38">
              <a:extLst>
                <a:ext uri="{FF2B5EF4-FFF2-40B4-BE49-F238E27FC236}">
                  <a16:creationId xmlns:a16="http://schemas.microsoft.com/office/drawing/2014/main" id="{A40672DB-876E-4713-ABAF-0DED6C2143CD}"/>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0" name="Google Shape;807;p38">
              <a:extLst>
                <a:ext uri="{FF2B5EF4-FFF2-40B4-BE49-F238E27FC236}">
                  <a16:creationId xmlns:a16="http://schemas.microsoft.com/office/drawing/2014/main" id="{55C7178E-79D6-464C-9564-77A3338FCF53}"/>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1" name="Google Shape;808;p38">
              <a:extLst>
                <a:ext uri="{FF2B5EF4-FFF2-40B4-BE49-F238E27FC236}">
                  <a16:creationId xmlns:a16="http://schemas.microsoft.com/office/drawing/2014/main" id="{4FEDC277-133C-4620-BC47-DA5608734F78}"/>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2" name="Google Shape;809;p38">
              <a:extLst>
                <a:ext uri="{FF2B5EF4-FFF2-40B4-BE49-F238E27FC236}">
                  <a16:creationId xmlns:a16="http://schemas.microsoft.com/office/drawing/2014/main" id="{02E2CD6B-18F1-42FF-82C6-58765C6C70C7}"/>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3" name="Google Shape;810;p38">
              <a:extLst>
                <a:ext uri="{FF2B5EF4-FFF2-40B4-BE49-F238E27FC236}">
                  <a16:creationId xmlns:a16="http://schemas.microsoft.com/office/drawing/2014/main" id="{5B874CFA-6DEF-4DB0-A9A7-4C9B2CC56835}"/>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4" name="Google Shape;811;p38">
              <a:extLst>
                <a:ext uri="{FF2B5EF4-FFF2-40B4-BE49-F238E27FC236}">
                  <a16:creationId xmlns:a16="http://schemas.microsoft.com/office/drawing/2014/main" id="{605008A2-0310-4534-B5C9-519FB4D14E9F}"/>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5" name="Google Shape;812;p38">
              <a:extLst>
                <a:ext uri="{FF2B5EF4-FFF2-40B4-BE49-F238E27FC236}">
                  <a16:creationId xmlns:a16="http://schemas.microsoft.com/office/drawing/2014/main" id="{A06DA4F5-A918-4434-9A08-9CC0AC15F178}"/>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6" name="Google Shape;813;p38">
              <a:extLst>
                <a:ext uri="{FF2B5EF4-FFF2-40B4-BE49-F238E27FC236}">
                  <a16:creationId xmlns:a16="http://schemas.microsoft.com/office/drawing/2014/main" id="{D26DCEEC-3160-4D4C-826D-67AF119990E4}"/>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7" name="Google Shape;814;p38">
              <a:extLst>
                <a:ext uri="{FF2B5EF4-FFF2-40B4-BE49-F238E27FC236}">
                  <a16:creationId xmlns:a16="http://schemas.microsoft.com/office/drawing/2014/main" id="{7F94CF46-7521-47E0-8FC9-164352060381}"/>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8" name="Google Shape;815;p38">
              <a:extLst>
                <a:ext uri="{FF2B5EF4-FFF2-40B4-BE49-F238E27FC236}">
                  <a16:creationId xmlns:a16="http://schemas.microsoft.com/office/drawing/2014/main" id="{43871640-6486-46C0-BA53-38C46993D543}"/>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9" name="Google Shape;816;p38">
              <a:extLst>
                <a:ext uri="{FF2B5EF4-FFF2-40B4-BE49-F238E27FC236}">
                  <a16:creationId xmlns:a16="http://schemas.microsoft.com/office/drawing/2014/main" id="{D52F6959-90D4-4404-B5EB-F39BC88A22F1}"/>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30" name="Google Shape;817;p38">
              <a:extLst>
                <a:ext uri="{FF2B5EF4-FFF2-40B4-BE49-F238E27FC236}">
                  <a16:creationId xmlns:a16="http://schemas.microsoft.com/office/drawing/2014/main" id="{9DCEA626-31C5-43F2-B887-3991E9BB4962}"/>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1" name="Google Shape;818;p38">
              <a:extLst>
                <a:ext uri="{FF2B5EF4-FFF2-40B4-BE49-F238E27FC236}">
                  <a16:creationId xmlns:a16="http://schemas.microsoft.com/office/drawing/2014/main" id="{0DD54000-47D2-45F7-B282-7AE2EF814E9E}"/>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16" name="Google Shape;819;p38">
              <a:extLst>
                <a:ext uri="{FF2B5EF4-FFF2-40B4-BE49-F238E27FC236}">
                  <a16:creationId xmlns:a16="http://schemas.microsoft.com/office/drawing/2014/main" id="{14467B7F-167F-4798-9134-73A6247E52EB}"/>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7" name="Google Shape;820;p38">
              <a:extLst>
                <a:ext uri="{FF2B5EF4-FFF2-40B4-BE49-F238E27FC236}">
                  <a16:creationId xmlns:a16="http://schemas.microsoft.com/office/drawing/2014/main" id="{B9969FB2-1BC1-49B6-AEF3-050AC592848C}"/>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1;p38">
              <a:extLst>
                <a:ext uri="{FF2B5EF4-FFF2-40B4-BE49-F238E27FC236}">
                  <a16:creationId xmlns:a16="http://schemas.microsoft.com/office/drawing/2014/main" id="{CA8CA60E-8CA6-45B0-9B23-5B43FDF47541}"/>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9" name="Google Shape;822;p38">
              <a:extLst>
                <a:ext uri="{FF2B5EF4-FFF2-40B4-BE49-F238E27FC236}">
                  <a16:creationId xmlns:a16="http://schemas.microsoft.com/office/drawing/2014/main" id="{DA266FFE-5BF8-4419-94AF-8F8083F343BA}"/>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20" name="Google Shape;823;p38">
              <a:extLst>
                <a:ext uri="{FF2B5EF4-FFF2-40B4-BE49-F238E27FC236}">
                  <a16:creationId xmlns:a16="http://schemas.microsoft.com/office/drawing/2014/main" id="{0252C56B-2538-4564-8CBC-5126A4E64A8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1" name="Google Shape;824;p38">
              <a:extLst>
                <a:ext uri="{FF2B5EF4-FFF2-40B4-BE49-F238E27FC236}">
                  <a16:creationId xmlns:a16="http://schemas.microsoft.com/office/drawing/2014/main" id="{6A6D6F62-0C47-4C90-A3DD-D1D1DCAB1CC1}"/>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5;p38">
              <a:extLst>
                <a:ext uri="{FF2B5EF4-FFF2-40B4-BE49-F238E27FC236}">
                  <a16:creationId xmlns:a16="http://schemas.microsoft.com/office/drawing/2014/main" id="{D566C83C-D8AE-4318-8538-3F81D83D03DE}"/>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3" name="Google Shape;826;p38">
              <a:extLst>
                <a:ext uri="{FF2B5EF4-FFF2-40B4-BE49-F238E27FC236}">
                  <a16:creationId xmlns:a16="http://schemas.microsoft.com/office/drawing/2014/main" id="{99680CCF-840A-40B8-AB7E-3EF64261C85F}"/>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4" name="Google Shape;827;p38">
              <a:extLst>
                <a:ext uri="{FF2B5EF4-FFF2-40B4-BE49-F238E27FC236}">
                  <a16:creationId xmlns:a16="http://schemas.microsoft.com/office/drawing/2014/main" id="{E6C6C43A-0991-4EF0-B59F-A7CE0FE308B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5" name="Google Shape;828;p38">
              <a:extLst>
                <a:ext uri="{FF2B5EF4-FFF2-40B4-BE49-F238E27FC236}">
                  <a16:creationId xmlns:a16="http://schemas.microsoft.com/office/drawing/2014/main" id="{14F91691-24E1-4021-AD76-D6260647B21B}"/>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6" name="Google Shape;829;p38">
              <a:extLst>
                <a:ext uri="{FF2B5EF4-FFF2-40B4-BE49-F238E27FC236}">
                  <a16:creationId xmlns:a16="http://schemas.microsoft.com/office/drawing/2014/main" id="{BC907512-C708-46DE-B564-8CCBE3D138B8}"/>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7" name="Google Shape;830;p38">
              <a:extLst>
                <a:ext uri="{FF2B5EF4-FFF2-40B4-BE49-F238E27FC236}">
                  <a16:creationId xmlns:a16="http://schemas.microsoft.com/office/drawing/2014/main" id="{0B080D9A-214E-4E82-BC82-673AC950883C}"/>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8" name="Google Shape;831;p38">
              <a:extLst>
                <a:ext uri="{FF2B5EF4-FFF2-40B4-BE49-F238E27FC236}">
                  <a16:creationId xmlns:a16="http://schemas.microsoft.com/office/drawing/2014/main" id="{491810DE-3D77-41F1-905F-6C9F5A4538AC}"/>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9" name="Google Shape;832;p38">
              <a:extLst>
                <a:ext uri="{FF2B5EF4-FFF2-40B4-BE49-F238E27FC236}">
                  <a16:creationId xmlns:a16="http://schemas.microsoft.com/office/drawing/2014/main" id="{07C5E978-7F96-4CA9-B5AC-8397E22B67BD}"/>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0" name="Google Shape;833;p38">
              <a:extLst>
                <a:ext uri="{FF2B5EF4-FFF2-40B4-BE49-F238E27FC236}">
                  <a16:creationId xmlns:a16="http://schemas.microsoft.com/office/drawing/2014/main" id="{266B62FA-81D7-4546-8597-D149B5818325}"/>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1" name="Google Shape;834;p38">
              <a:extLst>
                <a:ext uri="{FF2B5EF4-FFF2-40B4-BE49-F238E27FC236}">
                  <a16:creationId xmlns:a16="http://schemas.microsoft.com/office/drawing/2014/main" id="{DD3A7AC2-B709-416A-A915-E572271F258C}"/>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2" name="Google Shape;835;p38">
              <a:extLst>
                <a:ext uri="{FF2B5EF4-FFF2-40B4-BE49-F238E27FC236}">
                  <a16:creationId xmlns:a16="http://schemas.microsoft.com/office/drawing/2014/main" id="{6D2081D8-10A5-40F2-A22F-584D26DD4B42}"/>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6;p38">
              <a:extLst>
                <a:ext uri="{FF2B5EF4-FFF2-40B4-BE49-F238E27FC236}">
                  <a16:creationId xmlns:a16="http://schemas.microsoft.com/office/drawing/2014/main" id="{E0D083BC-3615-493E-8DCD-2B79D3752580}"/>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4" name="Google Shape;837;p38">
              <a:extLst>
                <a:ext uri="{FF2B5EF4-FFF2-40B4-BE49-F238E27FC236}">
                  <a16:creationId xmlns:a16="http://schemas.microsoft.com/office/drawing/2014/main" id="{FB6CE214-7972-4A8A-A5F7-FA62E8E75024}"/>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5" name="Google Shape;838;p38">
              <a:extLst>
                <a:ext uri="{FF2B5EF4-FFF2-40B4-BE49-F238E27FC236}">
                  <a16:creationId xmlns:a16="http://schemas.microsoft.com/office/drawing/2014/main" id="{FDA9BF89-68E6-402F-A9AC-1B0974A43DD8}"/>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6" name="Google Shape;839;p38">
              <a:extLst>
                <a:ext uri="{FF2B5EF4-FFF2-40B4-BE49-F238E27FC236}">
                  <a16:creationId xmlns:a16="http://schemas.microsoft.com/office/drawing/2014/main" id="{0181A7F2-1F15-47B6-8C6C-9D63AE162368}"/>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0;p38">
              <a:extLst>
                <a:ext uri="{FF2B5EF4-FFF2-40B4-BE49-F238E27FC236}">
                  <a16:creationId xmlns:a16="http://schemas.microsoft.com/office/drawing/2014/main" id="{24026FE5-A038-4242-A9DB-B6A62983382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8" name="Google Shape;841;p38">
              <a:extLst>
                <a:ext uri="{FF2B5EF4-FFF2-40B4-BE49-F238E27FC236}">
                  <a16:creationId xmlns:a16="http://schemas.microsoft.com/office/drawing/2014/main" id="{1A285C8D-DA1D-43E7-BD77-CD6DD3EBD14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2;p38">
              <a:extLst>
                <a:ext uri="{FF2B5EF4-FFF2-40B4-BE49-F238E27FC236}">
                  <a16:creationId xmlns:a16="http://schemas.microsoft.com/office/drawing/2014/main" id="{17435F33-A508-4528-B6AC-61BD840D2E14}"/>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3;p38">
              <a:extLst>
                <a:ext uri="{FF2B5EF4-FFF2-40B4-BE49-F238E27FC236}">
                  <a16:creationId xmlns:a16="http://schemas.microsoft.com/office/drawing/2014/main" id="{FA7858BA-593A-427A-A70A-6E3B5EB8CE10}"/>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4;p38">
              <a:extLst>
                <a:ext uri="{FF2B5EF4-FFF2-40B4-BE49-F238E27FC236}">
                  <a16:creationId xmlns:a16="http://schemas.microsoft.com/office/drawing/2014/main" id="{D3ACBCE7-D8E5-40A6-A1D6-900EFFBFDEE9}"/>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5;p38">
              <a:extLst>
                <a:ext uri="{FF2B5EF4-FFF2-40B4-BE49-F238E27FC236}">
                  <a16:creationId xmlns:a16="http://schemas.microsoft.com/office/drawing/2014/main" id="{9A9514C8-0297-4DFC-9967-451695C25B74}"/>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6;p38">
              <a:extLst>
                <a:ext uri="{FF2B5EF4-FFF2-40B4-BE49-F238E27FC236}">
                  <a16:creationId xmlns:a16="http://schemas.microsoft.com/office/drawing/2014/main" id="{1A5E9B99-3220-4A35-B5A1-C70BE3EADC64}"/>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7;p38">
              <a:extLst>
                <a:ext uri="{FF2B5EF4-FFF2-40B4-BE49-F238E27FC236}">
                  <a16:creationId xmlns:a16="http://schemas.microsoft.com/office/drawing/2014/main" id="{79992096-6153-4EDA-AE21-F72796F23238}"/>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8;p38">
              <a:extLst>
                <a:ext uri="{FF2B5EF4-FFF2-40B4-BE49-F238E27FC236}">
                  <a16:creationId xmlns:a16="http://schemas.microsoft.com/office/drawing/2014/main" id="{B37428C4-9AF0-43A9-9303-E0CDFB25AF33}"/>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49;p38">
              <a:extLst>
                <a:ext uri="{FF2B5EF4-FFF2-40B4-BE49-F238E27FC236}">
                  <a16:creationId xmlns:a16="http://schemas.microsoft.com/office/drawing/2014/main" id="{52DB3D7C-97CA-42A4-8882-A2A099FE8806}"/>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7" name="Google Shape;850;p38">
              <a:extLst>
                <a:ext uri="{FF2B5EF4-FFF2-40B4-BE49-F238E27FC236}">
                  <a16:creationId xmlns:a16="http://schemas.microsoft.com/office/drawing/2014/main" id="{C8892BDA-A091-45D9-A22F-61A23CC96413}"/>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8" name="Google Shape;851;p38">
              <a:extLst>
                <a:ext uri="{FF2B5EF4-FFF2-40B4-BE49-F238E27FC236}">
                  <a16:creationId xmlns:a16="http://schemas.microsoft.com/office/drawing/2014/main" id="{E53D0E38-9E26-4571-A8F7-5F98AD72FCB2}"/>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9" name="Google Shape;852;p38">
              <a:extLst>
                <a:ext uri="{FF2B5EF4-FFF2-40B4-BE49-F238E27FC236}">
                  <a16:creationId xmlns:a16="http://schemas.microsoft.com/office/drawing/2014/main" id="{82D03A82-DB5C-4B80-8B76-66F6E0262C92}"/>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50" name="Google Shape;853;p38">
              <a:extLst>
                <a:ext uri="{FF2B5EF4-FFF2-40B4-BE49-F238E27FC236}">
                  <a16:creationId xmlns:a16="http://schemas.microsoft.com/office/drawing/2014/main" id="{728F5B0D-11EF-4508-A9E7-16A92BFC71D9}"/>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1" name="Google Shape;854;p38">
              <a:extLst>
                <a:ext uri="{FF2B5EF4-FFF2-40B4-BE49-F238E27FC236}">
                  <a16:creationId xmlns:a16="http://schemas.microsoft.com/office/drawing/2014/main" id="{4D753759-C5DB-4DC9-99B8-2BC12346DC67}"/>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2" name="Google Shape;855;p38">
              <a:extLst>
                <a:ext uri="{FF2B5EF4-FFF2-40B4-BE49-F238E27FC236}">
                  <a16:creationId xmlns:a16="http://schemas.microsoft.com/office/drawing/2014/main" id="{A10E40CD-C096-46D5-AC32-B9AC86735513}"/>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6;p38">
              <a:extLst>
                <a:ext uri="{FF2B5EF4-FFF2-40B4-BE49-F238E27FC236}">
                  <a16:creationId xmlns:a16="http://schemas.microsoft.com/office/drawing/2014/main" id="{40C1A8FA-F13C-4D7A-9927-538C377E49D2}"/>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7;p38">
              <a:extLst>
                <a:ext uri="{FF2B5EF4-FFF2-40B4-BE49-F238E27FC236}">
                  <a16:creationId xmlns:a16="http://schemas.microsoft.com/office/drawing/2014/main" id="{71FB25CF-2DFD-4136-991E-0A70BE98425B}"/>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5" name="Google Shape;858;p38">
              <a:extLst>
                <a:ext uri="{FF2B5EF4-FFF2-40B4-BE49-F238E27FC236}">
                  <a16:creationId xmlns:a16="http://schemas.microsoft.com/office/drawing/2014/main" id="{FD0DC06C-FA66-486D-9C2D-22B2DAB1894B}"/>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21907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132" name="Google Shape;775;p38">
            <a:extLst>
              <a:ext uri="{FF2B5EF4-FFF2-40B4-BE49-F238E27FC236}">
                <a16:creationId xmlns:a16="http://schemas.microsoft.com/office/drawing/2014/main" id="{746C9345-35D2-4E76-8EF9-47D12D3F8D20}"/>
              </a:ext>
            </a:extLst>
          </p:cNvPr>
          <p:cNvGrpSpPr/>
          <p:nvPr/>
        </p:nvGrpSpPr>
        <p:grpSpPr>
          <a:xfrm rot="19662713" flipH="1">
            <a:off x="10638426" y="-181767"/>
            <a:ext cx="2229409" cy="1834199"/>
            <a:chOff x="2735825" y="2251925"/>
            <a:chExt cx="1386775" cy="1101400"/>
          </a:xfrm>
        </p:grpSpPr>
        <p:sp>
          <p:nvSpPr>
            <p:cNvPr id="133" name="Google Shape;776;p38">
              <a:extLst>
                <a:ext uri="{FF2B5EF4-FFF2-40B4-BE49-F238E27FC236}">
                  <a16:creationId xmlns:a16="http://schemas.microsoft.com/office/drawing/2014/main" id="{C5A6130C-AF4A-4040-B6D3-3849948013B9}"/>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34" name="Google Shape;777;p38">
              <a:extLst>
                <a:ext uri="{FF2B5EF4-FFF2-40B4-BE49-F238E27FC236}">
                  <a16:creationId xmlns:a16="http://schemas.microsoft.com/office/drawing/2014/main" id="{5D2CCA96-9896-4DD1-89BE-90977F862931}"/>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5" name="Google Shape;778;p38">
              <a:extLst>
                <a:ext uri="{FF2B5EF4-FFF2-40B4-BE49-F238E27FC236}">
                  <a16:creationId xmlns:a16="http://schemas.microsoft.com/office/drawing/2014/main" id="{AFFDAEE4-A41A-4F87-B1AD-A6C5CD5D1CF6}"/>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36" name="Google Shape;779;p38">
              <a:extLst>
                <a:ext uri="{FF2B5EF4-FFF2-40B4-BE49-F238E27FC236}">
                  <a16:creationId xmlns:a16="http://schemas.microsoft.com/office/drawing/2014/main" id="{5C8AB4A8-8750-451E-9376-D9F46DE966F4}"/>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37" name="Google Shape;780;p38">
              <a:extLst>
                <a:ext uri="{FF2B5EF4-FFF2-40B4-BE49-F238E27FC236}">
                  <a16:creationId xmlns:a16="http://schemas.microsoft.com/office/drawing/2014/main" id="{81CE2224-7B35-46F2-8077-FAD01785A55A}"/>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138" name="Google Shape;781;p38">
              <a:extLst>
                <a:ext uri="{FF2B5EF4-FFF2-40B4-BE49-F238E27FC236}">
                  <a16:creationId xmlns:a16="http://schemas.microsoft.com/office/drawing/2014/main" id="{BA47BE8D-6DFF-44EC-8B75-4DC3D247F4BE}"/>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39" name="Google Shape;782;p38">
              <a:extLst>
                <a:ext uri="{FF2B5EF4-FFF2-40B4-BE49-F238E27FC236}">
                  <a16:creationId xmlns:a16="http://schemas.microsoft.com/office/drawing/2014/main" id="{2102B1F1-ED85-424E-A3DE-28FD53E12BDD}"/>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40" name="Google Shape;783;p38">
              <a:extLst>
                <a:ext uri="{FF2B5EF4-FFF2-40B4-BE49-F238E27FC236}">
                  <a16:creationId xmlns:a16="http://schemas.microsoft.com/office/drawing/2014/main" id="{67B9E1FF-6716-4A51-8381-61A534E080CF}"/>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41" name="Google Shape;784;p38">
              <a:extLst>
                <a:ext uri="{FF2B5EF4-FFF2-40B4-BE49-F238E27FC236}">
                  <a16:creationId xmlns:a16="http://schemas.microsoft.com/office/drawing/2014/main" id="{7E6E84C1-89D3-4F2B-8D05-270C4EB49EC4}"/>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2" name="Google Shape;785;p38">
              <a:extLst>
                <a:ext uri="{FF2B5EF4-FFF2-40B4-BE49-F238E27FC236}">
                  <a16:creationId xmlns:a16="http://schemas.microsoft.com/office/drawing/2014/main" id="{9A873E1E-5F55-4092-BA71-74181494482F}"/>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3" name="Google Shape;786;p38">
              <a:extLst>
                <a:ext uri="{FF2B5EF4-FFF2-40B4-BE49-F238E27FC236}">
                  <a16:creationId xmlns:a16="http://schemas.microsoft.com/office/drawing/2014/main" id="{E288120C-0A11-4C44-A45B-1146FD8AE346}"/>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4" name="Google Shape;787;p38">
              <a:extLst>
                <a:ext uri="{FF2B5EF4-FFF2-40B4-BE49-F238E27FC236}">
                  <a16:creationId xmlns:a16="http://schemas.microsoft.com/office/drawing/2014/main" id="{7F9D768F-476C-4F17-9256-8305F46C7A0F}"/>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5" name="Google Shape;788;p38">
              <a:extLst>
                <a:ext uri="{FF2B5EF4-FFF2-40B4-BE49-F238E27FC236}">
                  <a16:creationId xmlns:a16="http://schemas.microsoft.com/office/drawing/2014/main" id="{C127C40B-51E3-4578-9F26-7B4B0D635C0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6" name="Google Shape;789;p38">
              <a:extLst>
                <a:ext uri="{FF2B5EF4-FFF2-40B4-BE49-F238E27FC236}">
                  <a16:creationId xmlns:a16="http://schemas.microsoft.com/office/drawing/2014/main" id="{0B6B7EA8-AE27-4850-831E-9C41D2E265F4}"/>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7" name="Google Shape;790;p38">
              <a:extLst>
                <a:ext uri="{FF2B5EF4-FFF2-40B4-BE49-F238E27FC236}">
                  <a16:creationId xmlns:a16="http://schemas.microsoft.com/office/drawing/2014/main" id="{2776EF1B-6C58-4C79-B663-1F4FCB2A6F06}"/>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8" name="Google Shape;791;p38">
              <a:extLst>
                <a:ext uri="{FF2B5EF4-FFF2-40B4-BE49-F238E27FC236}">
                  <a16:creationId xmlns:a16="http://schemas.microsoft.com/office/drawing/2014/main" id="{72AC5E1F-C5C2-4E67-8268-99843F961B0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9" name="Google Shape;792;p38">
              <a:extLst>
                <a:ext uri="{FF2B5EF4-FFF2-40B4-BE49-F238E27FC236}">
                  <a16:creationId xmlns:a16="http://schemas.microsoft.com/office/drawing/2014/main" id="{8CF4F498-4D38-4EA9-A3EC-D4D2EF803B27}"/>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50" name="Google Shape;793;p38">
              <a:extLst>
                <a:ext uri="{FF2B5EF4-FFF2-40B4-BE49-F238E27FC236}">
                  <a16:creationId xmlns:a16="http://schemas.microsoft.com/office/drawing/2014/main" id="{A190F3DA-C148-4435-B258-0B825F0A0ADE}"/>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51" name="Google Shape;794;p38">
              <a:extLst>
                <a:ext uri="{FF2B5EF4-FFF2-40B4-BE49-F238E27FC236}">
                  <a16:creationId xmlns:a16="http://schemas.microsoft.com/office/drawing/2014/main" id="{EB8B6684-A000-4418-BA36-B7A3BD6F5E97}"/>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52" name="Google Shape;795;p38">
              <a:extLst>
                <a:ext uri="{FF2B5EF4-FFF2-40B4-BE49-F238E27FC236}">
                  <a16:creationId xmlns:a16="http://schemas.microsoft.com/office/drawing/2014/main" id="{E3E727A9-5774-4B9D-9186-61082D3220F1}"/>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53" name="Google Shape;796;p38">
              <a:extLst>
                <a:ext uri="{FF2B5EF4-FFF2-40B4-BE49-F238E27FC236}">
                  <a16:creationId xmlns:a16="http://schemas.microsoft.com/office/drawing/2014/main" id="{588D5AF8-FEE5-4E1D-A517-E57FBAD3B585}"/>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4" name="Google Shape;797;p38">
              <a:extLst>
                <a:ext uri="{FF2B5EF4-FFF2-40B4-BE49-F238E27FC236}">
                  <a16:creationId xmlns:a16="http://schemas.microsoft.com/office/drawing/2014/main" id="{25C5B4DB-ABEA-4A38-98E5-EF4FFEB5E91F}"/>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55" name="Google Shape;798;p38">
              <a:extLst>
                <a:ext uri="{FF2B5EF4-FFF2-40B4-BE49-F238E27FC236}">
                  <a16:creationId xmlns:a16="http://schemas.microsoft.com/office/drawing/2014/main" id="{8F4F5C1E-4329-4822-A5BE-D9C35097CBB1}"/>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56" name="Google Shape;799;p38">
              <a:extLst>
                <a:ext uri="{FF2B5EF4-FFF2-40B4-BE49-F238E27FC236}">
                  <a16:creationId xmlns:a16="http://schemas.microsoft.com/office/drawing/2014/main" id="{E90DBD4B-6C3B-449C-816C-30381C7EBD37}"/>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57" name="Google Shape;800;p38">
              <a:extLst>
                <a:ext uri="{FF2B5EF4-FFF2-40B4-BE49-F238E27FC236}">
                  <a16:creationId xmlns:a16="http://schemas.microsoft.com/office/drawing/2014/main" id="{93E74126-BB17-4EAF-BD9B-98EE90185A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58" name="Google Shape;801;p38">
              <a:extLst>
                <a:ext uri="{FF2B5EF4-FFF2-40B4-BE49-F238E27FC236}">
                  <a16:creationId xmlns:a16="http://schemas.microsoft.com/office/drawing/2014/main" id="{5FFD781A-CF06-44A6-BC77-B8402CB1714B}"/>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59" name="Google Shape;802;p38">
              <a:extLst>
                <a:ext uri="{FF2B5EF4-FFF2-40B4-BE49-F238E27FC236}">
                  <a16:creationId xmlns:a16="http://schemas.microsoft.com/office/drawing/2014/main" id="{20FC8E16-13ED-47BC-9E80-40E1925CC861}"/>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60" name="Google Shape;803;p38">
              <a:extLst>
                <a:ext uri="{FF2B5EF4-FFF2-40B4-BE49-F238E27FC236}">
                  <a16:creationId xmlns:a16="http://schemas.microsoft.com/office/drawing/2014/main" id="{DF233F8A-A727-4A4F-B9B7-B56E67809FD6}"/>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1" name="Google Shape;804;p38">
              <a:extLst>
                <a:ext uri="{FF2B5EF4-FFF2-40B4-BE49-F238E27FC236}">
                  <a16:creationId xmlns:a16="http://schemas.microsoft.com/office/drawing/2014/main" id="{E3BB6565-F73F-441F-A914-6389ACE6BA3E}"/>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62" name="Google Shape;805;p38">
              <a:extLst>
                <a:ext uri="{FF2B5EF4-FFF2-40B4-BE49-F238E27FC236}">
                  <a16:creationId xmlns:a16="http://schemas.microsoft.com/office/drawing/2014/main" id="{B272985D-FB04-4135-BCDA-8EF29DE599C2}"/>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63" name="Google Shape;806;p38">
              <a:extLst>
                <a:ext uri="{FF2B5EF4-FFF2-40B4-BE49-F238E27FC236}">
                  <a16:creationId xmlns:a16="http://schemas.microsoft.com/office/drawing/2014/main" id="{1AD3DF9D-28AB-45C2-B790-E41A66E4F453}"/>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64" name="Google Shape;807;p38">
              <a:extLst>
                <a:ext uri="{FF2B5EF4-FFF2-40B4-BE49-F238E27FC236}">
                  <a16:creationId xmlns:a16="http://schemas.microsoft.com/office/drawing/2014/main" id="{31925F36-D4C6-4681-9EFF-9E35D1474B30}"/>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65" name="Google Shape;808;p38">
              <a:extLst>
                <a:ext uri="{FF2B5EF4-FFF2-40B4-BE49-F238E27FC236}">
                  <a16:creationId xmlns:a16="http://schemas.microsoft.com/office/drawing/2014/main" id="{56304665-C6CB-46B3-B8E3-29E75979AE53}"/>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6" name="Google Shape;809;p38">
              <a:extLst>
                <a:ext uri="{FF2B5EF4-FFF2-40B4-BE49-F238E27FC236}">
                  <a16:creationId xmlns:a16="http://schemas.microsoft.com/office/drawing/2014/main" id="{62DD9619-F3A8-42A1-AEF1-EB012AE96612}"/>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67" name="Google Shape;810;p38">
              <a:extLst>
                <a:ext uri="{FF2B5EF4-FFF2-40B4-BE49-F238E27FC236}">
                  <a16:creationId xmlns:a16="http://schemas.microsoft.com/office/drawing/2014/main" id="{4CFF00F9-117F-4ABA-81CD-3BE90758DD6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68" name="Google Shape;811;p38">
              <a:extLst>
                <a:ext uri="{FF2B5EF4-FFF2-40B4-BE49-F238E27FC236}">
                  <a16:creationId xmlns:a16="http://schemas.microsoft.com/office/drawing/2014/main" id="{9FB78735-0317-45E6-8D8A-D3DFCF45FAB3}"/>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9" name="Google Shape;812;p38">
              <a:extLst>
                <a:ext uri="{FF2B5EF4-FFF2-40B4-BE49-F238E27FC236}">
                  <a16:creationId xmlns:a16="http://schemas.microsoft.com/office/drawing/2014/main" id="{5F3AA9D3-016D-4300-A6ED-2B31E56F966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70" name="Google Shape;813;p38">
              <a:extLst>
                <a:ext uri="{FF2B5EF4-FFF2-40B4-BE49-F238E27FC236}">
                  <a16:creationId xmlns:a16="http://schemas.microsoft.com/office/drawing/2014/main" id="{0D4F9775-5449-446C-BD7B-F16EAC8681CD}"/>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71" name="Google Shape;814;p38">
              <a:extLst>
                <a:ext uri="{FF2B5EF4-FFF2-40B4-BE49-F238E27FC236}">
                  <a16:creationId xmlns:a16="http://schemas.microsoft.com/office/drawing/2014/main" id="{CFCB68BB-96DF-4B74-8F58-CB215E57AA03}"/>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72" name="Google Shape;815;p38">
              <a:extLst>
                <a:ext uri="{FF2B5EF4-FFF2-40B4-BE49-F238E27FC236}">
                  <a16:creationId xmlns:a16="http://schemas.microsoft.com/office/drawing/2014/main" id="{A7EBFD3B-643D-423A-8BEE-E1A6E6C65888}"/>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73" name="Google Shape;816;p38">
              <a:extLst>
                <a:ext uri="{FF2B5EF4-FFF2-40B4-BE49-F238E27FC236}">
                  <a16:creationId xmlns:a16="http://schemas.microsoft.com/office/drawing/2014/main" id="{2AE587F0-47DF-448D-874C-B807133C224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4" name="Google Shape;817;p38">
              <a:extLst>
                <a:ext uri="{FF2B5EF4-FFF2-40B4-BE49-F238E27FC236}">
                  <a16:creationId xmlns:a16="http://schemas.microsoft.com/office/drawing/2014/main" id="{CCD5C0B9-F94D-450A-B6A8-5F74F802734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75" name="Google Shape;818;p38">
              <a:extLst>
                <a:ext uri="{FF2B5EF4-FFF2-40B4-BE49-F238E27FC236}">
                  <a16:creationId xmlns:a16="http://schemas.microsoft.com/office/drawing/2014/main" id="{E1BECE3E-EFFD-4B57-A32D-9FE0AD131F3E}"/>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76" name="Google Shape;819;p38">
              <a:extLst>
                <a:ext uri="{FF2B5EF4-FFF2-40B4-BE49-F238E27FC236}">
                  <a16:creationId xmlns:a16="http://schemas.microsoft.com/office/drawing/2014/main" id="{866F397D-8719-4991-9334-FA38E98422B1}"/>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77" name="Google Shape;820;p38">
              <a:extLst>
                <a:ext uri="{FF2B5EF4-FFF2-40B4-BE49-F238E27FC236}">
                  <a16:creationId xmlns:a16="http://schemas.microsoft.com/office/drawing/2014/main" id="{49EB256C-3C6A-412C-8B88-AA61B2BEEBC5}"/>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78" name="Google Shape;821;p38">
              <a:extLst>
                <a:ext uri="{FF2B5EF4-FFF2-40B4-BE49-F238E27FC236}">
                  <a16:creationId xmlns:a16="http://schemas.microsoft.com/office/drawing/2014/main" id="{759B9FD1-1F2D-42A7-9306-42AAC498DB31}"/>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79" name="Google Shape;822;p38">
              <a:extLst>
                <a:ext uri="{FF2B5EF4-FFF2-40B4-BE49-F238E27FC236}">
                  <a16:creationId xmlns:a16="http://schemas.microsoft.com/office/drawing/2014/main" id="{53933E0F-8E40-497F-89B2-1A1C6ADDDE2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80" name="Google Shape;823;p38">
              <a:extLst>
                <a:ext uri="{FF2B5EF4-FFF2-40B4-BE49-F238E27FC236}">
                  <a16:creationId xmlns:a16="http://schemas.microsoft.com/office/drawing/2014/main" id="{E003B68D-8128-407A-BF1C-4517A59A878F}"/>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1" name="Google Shape;824;p38">
              <a:extLst>
                <a:ext uri="{FF2B5EF4-FFF2-40B4-BE49-F238E27FC236}">
                  <a16:creationId xmlns:a16="http://schemas.microsoft.com/office/drawing/2014/main" id="{3D34B5F4-D0E6-455F-9BF7-E13D5B70672E}"/>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82" name="Google Shape;825;p38">
              <a:extLst>
                <a:ext uri="{FF2B5EF4-FFF2-40B4-BE49-F238E27FC236}">
                  <a16:creationId xmlns:a16="http://schemas.microsoft.com/office/drawing/2014/main" id="{DC4248FD-3360-4071-BF79-BA5F5E4023FC}"/>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83" name="Google Shape;826;p38">
              <a:extLst>
                <a:ext uri="{FF2B5EF4-FFF2-40B4-BE49-F238E27FC236}">
                  <a16:creationId xmlns:a16="http://schemas.microsoft.com/office/drawing/2014/main" id="{7BA92FBF-0619-4924-8CCC-0AF4AE983374}"/>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84" name="Google Shape;827;p38">
              <a:extLst>
                <a:ext uri="{FF2B5EF4-FFF2-40B4-BE49-F238E27FC236}">
                  <a16:creationId xmlns:a16="http://schemas.microsoft.com/office/drawing/2014/main" id="{950835FB-84D4-4C85-8ADB-D0E08CC152D5}"/>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85" name="Google Shape;828;p38">
              <a:extLst>
                <a:ext uri="{FF2B5EF4-FFF2-40B4-BE49-F238E27FC236}">
                  <a16:creationId xmlns:a16="http://schemas.microsoft.com/office/drawing/2014/main" id="{3A241AFE-7FDC-4D37-98B2-C37D7AA7992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6" name="Google Shape;829;p38">
              <a:extLst>
                <a:ext uri="{FF2B5EF4-FFF2-40B4-BE49-F238E27FC236}">
                  <a16:creationId xmlns:a16="http://schemas.microsoft.com/office/drawing/2014/main" id="{DC40B871-E91C-4A6E-8470-FE8F55CD7FC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87" name="Google Shape;830;p38">
              <a:extLst>
                <a:ext uri="{FF2B5EF4-FFF2-40B4-BE49-F238E27FC236}">
                  <a16:creationId xmlns:a16="http://schemas.microsoft.com/office/drawing/2014/main" id="{EBD91A9E-D857-4F7C-B4DA-8396E64D7889}"/>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88" name="Google Shape;831;p38">
              <a:extLst>
                <a:ext uri="{FF2B5EF4-FFF2-40B4-BE49-F238E27FC236}">
                  <a16:creationId xmlns:a16="http://schemas.microsoft.com/office/drawing/2014/main" id="{8B31B2B7-1517-4C99-AEF2-9415964A61B8}"/>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9" name="Google Shape;832;p38">
              <a:extLst>
                <a:ext uri="{FF2B5EF4-FFF2-40B4-BE49-F238E27FC236}">
                  <a16:creationId xmlns:a16="http://schemas.microsoft.com/office/drawing/2014/main" id="{608629CD-806B-4ACA-8E7C-9FA043BC1D57}"/>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90" name="Google Shape;833;p38">
              <a:extLst>
                <a:ext uri="{FF2B5EF4-FFF2-40B4-BE49-F238E27FC236}">
                  <a16:creationId xmlns:a16="http://schemas.microsoft.com/office/drawing/2014/main" id="{797CDF73-3ADE-4A39-A539-512405029780}"/>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91" name="Google Shape;834;p38">
              <a:extLst>
                <a:ext uri="{FF2B5EF4-FFF2-40B4-BE49-F238E27FC236}">
                  <a16:creationId xmlns:a16="http://schemas.microsoft.com/office/drawing/2014/main" id="{BA8F7119-04BD-4E1E-B07F-595E5F15D143}"/>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92" name="Google Shape;835;p38">
              <a:extLst>
                <a:ext uri="{FF2B5EF4-FFF2-40B4-BE49-F238E27FC236}">
                  <a16:creationId xmlns:a16="http://schemas.microsoft.com/office/drawing/2014/main" id="{EED8857F-FF57-476D-972E-A97702BD0F10}"/>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93" name="Google Shape;836;p38">
              <a:extLst>
                <a:ext uri="{FF2B5EF4-FFF2-40B4-BE49-F238E27FC236}">
                  <a16:creationId xmlns:a16="http://schemas.microsoft.com/office/drawing/2014/main" id="{E538AD1E-7966-49BC-A111-64AC37D3B80A}"/>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94" name="Google Shape;837;p38">
              <a:extLst>
                <a:ext uri="{FF2B5EF4-FFF2-40B4-BE49-F238E27FC236}">
                  <a16:creationId xmlns:a16="http://schemas.microsoft.com/office/drawing/2014/main" id="{0C15EC51-5857-4526-9A68-004BA03827B6}"/>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95" name="Google Shape;838;p38">
              <a:extLst>
                <a:ext uri="{FF2B5EF4-FFF2-40B4-BE49-F238E27FC236}">
                  <a16:creationId xmlns:a16="http://schemas.microsoft.com/office/drawing/2014/main" id="{745C3F6F-BA51-40B2-A002-871C283A63EA}"/>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96" name="Google Shape;839;p38">
              <a:extLst>
                <a:ext uri="{FF2B5EF4-FFF2-40B4-BE49-F238E27FC236}">
                  <a16:creationId xmlns:a16="http://schemas.microsoft.com/office/drawing/2014/main" id="{A803B4AC-24CE-4999-B209-ECEDFC2A0CE5}"/>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97" name="Google Shape;840;p38">
              <a:extLst>
                <a:ext uri="{FF2B5EF4-FFF2-40B4-BE49-F238E27FC236}">
                  <a16:creationId xmlns:a16="http://schemas.microsoft.com/office/drawing/2014/main" id="{319C5D6B-B46A-402F-A208-FD5E4DE6D732}"/>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98" name="Google Shape;841;p38">
              <a:extLst>
                <a:ext uri="{FF2B5EF4-FFF2-40B4-BE49-F238E27FC236}">
                  <a16:creationId xmlns:a16="http://schemas.microsoft.com/office/drawing/2014/main" id="{1117CCD9-47E5-417E-9292-28B7E9F69A18}"/>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9" name="Google Shape;842;p38">
              <a:extLst>
                <a:ext uri="{FF2B5EF4-FFF2-40B4-BE49-F238E27FC236}">
                  <a16:creationId xmlns:a16="http://schemas.microsoft.com/office/drawing/2014/main" id="{B8051D5B-E3A7-4101-B589-3803CCFEE42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0" name="Google Shape;843;p38">
              <a:extLst>
                <a:ext uri="{FF2B5EF4-FFF2-40B4-BE49-F238E27FC236}">
                  <a16:creationId xmlns:a16="http://schemas.microsoft.com/office/drawing/2014/main" id="{93E86F75-9171-44F6-B09C-9DD690549783}"/>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1" name="Google Shape;844;p38">
              <a:extLst>
                <a:ext uri="{FF2B5EF4-FFF2-40B4-BE49-F238E27FC236}">
                  <a16:creationId xmlns:a16="http://schemas.microsoft.com/office/drawing/2014/main" id="{3642334C-7E9B-4910-9AA6-465F7C29ED86}"/>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2" name="Google Shape;845;p38">
              <a:extLst>
                <a:ext uri="{FF2B5EF4-FFF2-40B4-BE49-F238E27FC236}">
                  <a16:creationId xmlns:a16="http://schemas.microsoft.com/office/drawing/2014/main" id="{19B4811F-35D4-4442-A7AA-1B094EB2E937}"/>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3" name="Google Shape;846;p38">
              <a:extLst>
                <a:ext uri="{FF2B5EF4-FFF2-40B4-BE49-F238E27FC236}">
                  <a16:creationId xmlns:a16="http://schemas.microsoft.com/office/drawing/2014/main" id="{F9AD9785-9536-413B-88A4-BC54270D7A9E}"/>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4" name="Google Shape;847;p38">
              <a:extLst>
                <a:ext uri="{FF2B5EF4-FFF2-40B4-BE49-F238E27FC236}">
                  <a16:creationId xmlns:a16="http://schemas.microsoft.com/office/drawing/2014/main" id="{1891CA08-D70B-4258-AFA9-805B9A68C02A}"/>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5" name="Google Shape;848;p38">
              <a:extLst>
                <a:ext uri="{FF2B5EF4-FFF2-40B4-BE49-F238E27FC236}">
                  <a16:creationId xmlns:a16="http://schemas.microsoft.com/office/drawing/2014/main" id="{5751BB6D-4228-4030-B5F5-FD4A73CC283A}"/>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6" name="Google Shape;849;p38">
              <a:extLst>
                <a:ext uri="{FF2B5EF4-FFF2-40B4-BE49-F238E27FC236}">
                  <a16:creationId xmlns:a16="http://schemas.microsoft.com/office/drawing/2014/main" id="{973C89BF-F81C-4ABB-AFC3-C14036885FD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7" name="Google Shape;850;p38">
              <a:extLst>
                <a:ext uri="{FF2B5EF4-FFF2-40B4-BE49-F238E27FC236}">
                  <a16:creationId xmlns:a16="http://schemas.microsoft.com/office/drawing/2014/main" id="{D57B9EA7-BC2B-4EA5-A3E3-C67A56918C1F}"/>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08" name="Google Shape;851;p38">
              <a:extLst>
                <a:ext uri="{FF2B5EF4-FFF2-40B4-BE49-F238E27FC236}">
                  <a16:creationId xmlns:a16="http://schemas.microsoft.com/office/drawing/2014/main" id="{A00F3E65-EBC5-4546-82B4-F6581C6F1BC1}"/>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09" name="Google Shape;852;p38">
              <a:extLst>
                <a:ext uri="{FF2B5EF4-FFF2-40B4-BE49-F238E27FC236}">
                  <a16:creationId xmlns:a16="http://schemas.microsoft.com/office/drawing/2014/main" id="{702E42C7-F1D0-4353-81C2-A774C54E541F}"/>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0" name="Google Shape;853;p38">
              <a:extLst>
                <a:ext uri="{FF2B5EF4-FFF2-40B4-BE49-F238E27FC236}">
                  <a16:creationId xmlns:a16="http://schemas.microsoft.com/office/drawing/2014/main" id="{2BF0AA0F-B5E9-4800-9BF8-FD5C63F61073}"/>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11" name="Google Shape;854;p38">
              <a:extLst>
                <a:ext uri="{FF2B5EF4-FFF2-40B4-BE49-F238E27FC236}">
                  <a16:creationId xmlns:a16="http://schemas.microsoft.com/office/drawing/2014/main" id="{C104DE8A-E263-4C00-B4A1-365B4F6EA124}"/>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12" name="Google Shape;855;p38">
              <a:extLst>
                <a:ext uri="{FF2B5EF4-FFF2-40B4-BE49-F238E27FC236}">
                  <a16:creationId xmlns:a16="http://schemas.microsoft.com/office/drawing/2014/main" id="{5C3B95F0-A3DD-43F2-8FFF-A11D2EED748C}"/>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3" name="Google Shape;856;p38">
              <a:extLst>
                <a:ext uri="{FF2B5EF4-FFF2-40B4-BE49-F238E27FC236}">
                  <a16:creationId xmlns:a16="http://schemas.microsoft.com/office/drawing/2014/main" id="{5C6FA7DB-69A7-4D00-B5A1-A2AA2C542A9D}"/>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4" name="Google Shape;857;p38">
              <a:extLst>
                <a:ext uri="{FF2B5EF4-FFF2-40B4-BE49-F238E27FC236}">
                  <a16:creationId xmlns:a16="http://schemas.microsoft.com/office/drawing/2014/main" id="{74B26225-62D7-4547-8E8E-0F36569CEB35}"/>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5" name="Google Shape;858;p38">
              <a:extLst>
                <a:ext uri="{FF2B5EF4-FFF2-40B4-BE49-F238E27FC236}">
                  <a16:creationId xmlns:a16="http://schemas.microsoft.com/office/drawing/2014/main" id="{A9967413-9B3B-460F-BADE-23D3B1319FD0}"/>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grpSp>
        <p:nvGrpSpPr>
          <p:cNvPr id="2" name="群組 1">
            <a:extLst>
              <a:ext uri="{FF2B5EF4-FFF2-40B4-BE49-F238E27FC236}">
                <a16:creationId xmlns:a16="http://schemas.microsoft.com/office/drawing/2014/main" id="{73A81951-FCB6-425D-9DE5-92B817FD7A10}"/>
              </a:ext>
            </a:extLst>
          </p:cNvPr>
          <p:cNvGrpSpPr/>
          <p:nvPr/>
        </p:nvGrpSpPr>
        <p:grpSpPr>
          <a:xfrm>
            <a:off x="243603" y="958281"/>
            <a:ext cx="11752151" cy="5734940"/>
            <a:chOff x="67112" y="835890"/>
            <a:chExt cx="12057776" cy="5956127"/>
          </a:xfrm>
        </p:grpSpPr>
        <p:pic>
          <p:nvPicPr>
            <p:cNvPr id="95" name="圖片 94">
              <a:extLst>
                <a:ext uri="{FF2B5EF4-FFF2-40B4-BE49-F238E27FC236}">
                  <a16:creationId xmlns:a16="http://schemas.microsoft.com/office/drawing/2014/main" id="{9165D4E1-FB99-4D4E-94D9-CB7BA8B7633C}"/>
                </a:ext>
              </a:extLst>
            </p:cNvPr>
            <p:cNvPicPr>
              <a:picLocks noChangeAspect="1"/>
            </p:cNvPicPr>
            <p:nvPr/>
          </p:nvPicPr>
          <p:blipFill rotWithShape="1">
            <a:blip r:embed="rId3"/>
            <a:srcRect l="505" t="859"/>
            <a:stretch/>
          </p:blipFill>
          <p:spPr>
            <a:xfrm>
              <a:off x="6295748" y="1331889"/>
              <a:ext cx="5829140" cy="5411673"/>
            </a:xfrm>
            <a:prstGeom prst="rect">
              <a:avLst/>
            </a:prstGeom>
          </p:spPr>
        </p:pic>
        <p:pic>
          <p:nvPicPr>
            <p:cNvPr id="96" name="圖片 95">
              <a:extLst>
                <a:ext uri="{FF2B5EF4-FFF2-40B4-BE49-F238E27FC236}">
                  <a16:creationId xmlns:a16="http://schemas.microsoft.com/office/drawing/2014/main" id="{C973BA75-D996-47E0-B6BB-F4FC01270CF6}"/>
                </a:ext>
              </a:extLst>
            </p:cNvPr>
            <p:cNvPicPr>
              <a:picLocks noChangeAspect="1"/>
            </p:cNvPicPr>
            <p:nvPr/>
          </p:nvPicPr>
          <p:blipFill>
            <a:blip r:embed="rId4"/>
            <a:stretch>
              <a:fillRect/>
            </a:stretch>
          </p:blipFill>
          <p:spPr>
            <a:xfrm>
              <a:off x="67112" y="835890"/>
              <a:ext cx="7341168" cy="1217453"/>
            </a:xfrm>
            <a:prstGeom prst="rect">
              <a:avLst/>
            </a:prstGeom>
          </p:spPr>
        </p:pic>
        <p:pic>
          <p:nvPicPr>
            <p:cNvPr id="97" name="圖片 96">
              <a:extLst>
                <a:ext uri="{FF2B5EF4-FFF2-40B4-BE49-F238E27FC236}">
                  <a16:creationId xmlns:a16="http://schemas.microsoft.com/office/drawing/2014/main" id="{54842AC3-04BD-4DB6-80CD-9D2E950B5BA5}"/>
                </a:ext>
              </a:extLst>
            </p:cNvPr>
            <p:cNvPicPr>
              <a:picLocks noChangeAspect="1"/>
            </p:cNvPicPr>
            <p:nvPr/>
          </p:nvPicPr>
          <p:blipFill>
            <a:blip r:embed="rId5"/>
            <a:stretch>
              <a:fillRect/>
            </a:stretch>
          </p:blipFill>
          <p:spPr>
            <a:xfrm>
              <a:off x="1236347" y="2660485"/>
              <a:ext cx="4550849" cy="3714400"/>
            </a:xfrm>
            <a:prstGeom prst="rect">
              <a:avLst/>
            </a:prstGeom>
          </p:spPr>
        </p:pic>
        <p:sp>
          <p:nvSpPr>
            <p:cNvPr id="98" name="箭號: 向下 97">
              <a:extLst>
                <a:ext uri="{FF2B5EF4-FFF2-40B4-BE49-F238E27FC236}">
                  <a16:creationId xmlns:a16="http://schemas.microsoft.com/office/drawing/2014/main" id="{B49D3A68-E316-4C29-8947-0925D23B6DB5}"/>
                </a:ext>
              </a:extLst>
            </p:cNvPr>
            <p:cNvSpPr/>
            <p:nvPr/>
          </p:nvSpPr>
          <p:spPr>
            <a:xfrm rot="10800000">
              <a:off x="2858688" y="1768894"/>
              <a:ext cx="645484" cy="1125706"/>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箭號: 弧形下彎 98">
              <a:extLst>
                <a:ext uri="{FF2B5EF4-FFF2-40B4-BE49-F238E27FC236}">
                  <a16:creationId xmlns:a16="http://schemas.microsoft.com/office/drawing/2014/main" id="{95DD2296-DAF0-4AF9-BF4E-368ABBF579DB}"/>
                </a:ext>
              </a:extLst>
            </p:cNvPr>
            <p:cNvSpPr/>
            <p:nvPr/>
          </p:nvSpPr>
          <p:spPr>
            <a:xfrm rot="9100807">
              <a:off x="8189506" y="1767611"/>
              <a:ext cx="509606" cy="218929"/>
            </a:xfrm>
            <a:prstGeom prst="curved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0" name="箭號: 弧形下彎 99">
              <a:extLst>
                <a:ext uri="{FF2B5EF4-FFF2-40B4-BE49-F238E27FC236}">
                  <a16:creationId xmlns:a16="http://schemas.microsoft.com/office/drawing/2014/main" id="{7CB78D3E-4C7F-456D-92C1-DA50FB6C0053}"/>
                </a:ext>
              </a:extLst>
            </p:cNvPr>
            <p:cNvSpPr/>
            <p:nvPr/>
          </p:nvSpPr>
          <p:spPr>
            <a:xfrm rot="19905586">
              <a:off x="7913271" y="1316692"/>
              <a:ext cx="509606" cy="218929"/>
            </a:xfrm>
            <a:prstGeom prst="curved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1" name="箭號: 向下 100">
              <a:extLst>
                <a:ext uri="{FF2B5EF4-FFF2-40B4-BE49-F238E27FC236}">
                  <a16:creationId xmlns:a16="http://schemas.microsoft.com/office/drawing/2014/main" id="{3CAA09E2-2DB3-4522-8DF7-3AB366F45BC4}"/>
                </a:ext>
              </a:extLst>
            </p:cNvPr>
            <p:cNvSpPr/>
            <p:nvPr/>
          </p:nvSpPr>
          <p:spPr>
            <a:xfrm rot="5400000">
              <a:off x="6703037" y="1386420"/>
              <a:ext cx="645484" cy="1333848"/>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文字方塊 101">
              <a:extLst>
                <a:ext uri="{FF2B5EF4-FFF2-40B4-BE49-F238E27FC236}">
                  <a16:creationId xmlns:a16="http://schemas.microsoft.com/office/drawing/2014/main" id="{5D613DCA-EDCC-48A7-959B-17FB7CB55DF2}"/>
                </a:ext>
              </a:extLst>
            </p:cNvPr>
            <p:cNvSpPr txBox="1"/>
            <p:nvPr/>
          </p:nvSpPr>
          <p:spPr>
            <a:xfrm>
              <a:off x="3588333" y="2124308"/>
              <a:ext cx="1616120" cy="383577"/>
            </a:xfrm>
            <a:prstGeom prst="rect">
              <a:avLst/>
            </a:prstGeom>
            <a:noFill/>
            <a:ln w="28575">
              <a:solidFill>
                <a:schemeClr val="tx1"/>
              </a:solidFill>
            </a:ln>
          </p:spPr>
          <p:txBody>
            <a:bodyPr wrap="square" rtlCol="0">
              <a:spAutoFit/>
            </a:bodyPr>
            <a:lstStyle/>
            <a:p>
              <a:r>
                <a:rPr lang="en-US" altLang="zh-TW" dirty="0"/>
                <a:t>ButtonPanel.js</a:t>
              </a:r>
              <a:endParaRPr lang="zh-TW" altLang="en-US" dirty="0"/>
            </a:p>
          </p:txBody>
        </p:sp>
        <p:sp>
          <p:nvSpPr>
            <p:cNvPr id="103" name="文字方塊 102">
              <a:extLst>
                <a:ext uri="{FF2B5EF4-FFF2-40B4-BE49-F238E27FC236}">
                  <a16:creationId xmlns:a16="http://schemas.microsoft.com/office/drawing/2014/main" id="{D4B2639B-0ED5-4E28-AFDC-3B4C50B528CA}"/>
                </a:ext>
              </a:extLst>
            </p:cNvPr>
            <p:cNvSpPr txBox="1"/>
            <p:nvPr/>
          </p:nvSpPr>
          <p:spPr>
            <a:xfrm>
              <a:off x="2774797" y="6408440"/>
              <a:ext cx="1742948" cy="383577"/>
            </a:xfrm>
            <a:prstGeom prst="rect">
              <a:avLst/>
            </a:prstGeom>
            <a:noFill/>
            <a:ln w="28575">
              <a:solidFill>
                <a:schemeClr val="tx1"/>
              </a:solidFill>
            </a:ln>
          </p:spPr>
          <p:txBody>
            <a:bodyPr wrap="square" rtlCol="0">
              <a:spAutoFit/>
            </a:bodyPr>
            <a:lstStyle/>
            <a:p>
              <a:r>
                <a:rPr lang="en-US" altLang="zh-TW" dirty="0"/>
                <a:t>ButtonPanel.css</a:t>
              </a:r>
              <a:endParaRPr lang="zh-TW" altLang="en-US" dirty="0"/>
            </a:p>
          </p:txBody>
        </p:sp>
        <p:sp>
          <p:nvSpPr>
            <p:cNvPr id="104" name="矩形 103">
              <a:extLst>
                <a:ext uri="{FF2B5EF4-FFF2-40B4-BE49-F238E27FC236}">
                  <a16:creationId xmlns:a16="http://schemas.microsoft.com/office/drawing/2014/main" id="{0CC5D293-A037-4A36-A5EF-A1F18CBA2D46}"/>
                </a:ext>
              </a:extLst>
            </p:cNvPr>
            <p:cNvSpPr/>
            <p:nvPr/>
          </p:nvSpPr>
          <p:spPr>
            <a:xfrm>
              <a:off x="7842684" y="1231935"/>
              <a:ext cx="2981257" cy="813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Google Shape;477;p30">
            <a:extLst>
              <a:ext uri="{FF2B5EF4-FFF2-40B4-BE49-F238E27FC236}">
                <a16:creationId xmlns:a16="http://schemas.microsoft.com/office/drawing/2014/main" id="{E3B86230-6E0F-4DDD-B709-A2C71322AAD2}"/>
              </a:ext>
            </a:extLst>
          </p:cNvPr>
          <p:cNvSpPr txBox="1">
            <a:spLocks/>
          </p:cNvSpPr>
          <p:nvPr/>
        </p:nvSpPr>
        <p:spPr>
          <a:xfrm>
            <a:off x="366603" y="-98154"/>
            <a:ext cx="10285200" cy="9432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115000"/>
              </a:lnSpc>
              <a:spcBef>
                <a:spcPts val="0"/>
              </a:spcBef>
              <a:spcAft>
                <a:spcPts val="0"/>
              </a:spcAft>
              <a:buClr>
                <a:schemeClr val="dk1"/>
              </a:buClr>
              <a:buSzPts val="3000"/>
              <a:buFont typeface="Golos Text Medium"/>
              <a:buNone/>
              <a:defRPr sz="4000" kern="12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spTree>
    <p:extLst>
      <p:ext uri="{BB962C8B-B14F-4D97-AF65-F5344CB8AC3E}">
        <p14:creationId xmlns:p14="http://schemas.microsoft.com/office/powerpoint/2010/main" val="965334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132" name="Google Shape;775;p38">
            <a:extLst>
              <a:ext uri="{FF2B5EF4-FFF2-40B4-BE49-F238E27FC236}">
                <a16:creationId xmlns:a16="http://schemas.microsoft.com/office/drawing/2014/main" id="{746C9345-35D2-4E76-8EF9-47D12D3F8D20}"/>
              </a:ext>
            </a:extLst>
          </p:cNvPr>
          <p:cNvGrpSpPr/>
          <p:nvPr/>
        </p:nvGrpSpPr>
        <p:grpSpPr>
          <a:xfrm rot="20179117" flipH="1">
            <a:off x="10466576" y="-155338"/>
            <a:ext cx="2211529" cy="1834199"/>
            <a:chOff x="2735825" y="2251925"/>
            <a:chExt cx="1386775" cy="1101400"/>
          </a:xfrm>
        </p:grpSpPr>
        <p:sp>
          <p:nvSpPr>
            <p:cNvPr id="133" name="Google Shape;776;p38">
              <a:extLst>
                <a:ext uri="{FF2B5EF4-FFF2-40B4-BE49-F238E27FC236}">
                  <a16:creationId xmlns:a16="http://schemas.microsoft.com/office/drawing/2014/main" id="{C5A6130C-AF4A-4040-B6D3-3849948013B9}"/>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34" name="Google Shape;777;p38">
              <a:extLst>
                <a:ext uri="{FF2B5EF4-FFF2-40B4-BE49-F238E27FC236}">
                  <a16:creationId xmlns:a16="http://schemas.microsoft.com/office/drawing/2014/main" id="{5D2CCA96-9896-4DD1-89BE-90977F862931}"/>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5" name="Google Shape;778;p38">
              <a:extLst>
                <a:ext uri="{FF2B5EF4-FFF2-40B4-BE49-F238E27FC236}">
                  <a16:creationId xmlns:a16="http://schemas.microsoft.com/office/drawing/2014/main" id="{AFFDAEE4-A41A-4F87-B1AD-A6C5CD5D1CF6}"/>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36" name="Google Shape;779;p38">
              <a:extLst>
                <a:ext uri="{FF2B5EF4-FFF2-40B4-BE49-F238E27FC236}">
                  <a16:creationId xmlns:a16="http://schemas.microsoft.com/office/drawing/2014/main" id="{5C8AB4A8-8750-451E-9376-D9F46DE966F4}"/>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37" name="Google Shape;780;p38">
              <a:extLst>
                <a:ext uri="{FF2B5EF4-FFF2-40B4-BE49-F238E27FC236}">
                  <a16:creationId xmlns:a16="http://schemas.microsoft.com/office/drawing/2014/main" id="{81CE2224-7B35-46F2-8077-FAD01785A55A}"/>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138" name="Google Shape;781;p38">
              <a:extLst>
                <a:ext uri="{FF2B5EF4-FFF2-40B4-BE49-F238E27FC236}">
                  <a16:creationId xmlns:a16="http://schemas.microsoft.com/office/drawing/2014/main" id="{BA47BE8D-6DFF-44EC-8B75-4DC3D247F4BE}"/>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39" name="Google Shape;782;p38">
              <a:extLst>
                <a:ext uri="{FF2B5EF4-FFF2-40B4-BE49-F238E27FC236}">
                  <a16:creationId xmlns:a16="http://schemas.microsoft.com/office/drawing/2014/main" id="{2102B1F1-ED85-424E-A3DE-28FD53E12BDD}"/>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40" name="Google Shape;783;p38">
              <a:extLst>
                <a:ext uri="{FF2B5EF4-FFF2-40B4-BE49-F238E27FC236}">
                  <a16:creationId xmlns:a16="http://schemas.microsoft.com/office/drawing/2014/main" id="{67B9E1FF-6716-4A51-8381-61A534E080CF}"/>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141" name="Google Shape;784;p38">
              <a:extLst>
                <a:ext uri="{FF2B5EF4-FFF2-40B4-BE49-F238E27FC236}">
                  <a16:creationId xmlns:a16="http://schemas.microsoft.com/office/drawing/2014/main" id="{7E6E84C1-89D3-4F2B-8D05-270C4EB49EC4}"/>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2" name="Google Shape;785;p38">
              <a:extLst>
                <a:ext uri="{FF2B5EF4-FFF2-40B4-BE49-F238E27FC236}">
                  <a16:creationId xmlns:a16="http://schemas.microsoft.com/office/drawing/2014/main" id="{9A873E1E-5F55-4092-BA71-74181494482F}"/>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3" name="Google Shape;786;p38">
              <a:extLst>
                <a:ext uri="{FF2B5EF4-FFF2-40B4-BE49-F238E27FC236}">
                  <a16:creationId xmlns:a16="http://schemas.microsoft.com/office/drawing/2014/main" id="{E288120C-0A11-4C44-A45B-1146FD8AE346}"/>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4" name="Google Shape;787;p38">
              <a:extLst>
                <a:ext uri="{FF2B5EF4-FFF2-40B4-BE49-F238E27FC236}">
                  <a16:creationId xmlns:a16="http://schemas.microsoft.com/office/drawing/2014/main" id="{7F9D768F-476C-4F17-9256-8305F46C7A0F}"/>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5" name="Google Shape;788;p38">
              <a:extLst>
                <a:ext uri="{FF2B5EF4-FFF2-40B4-BE49-F238E27FC236}">
                  <a16:creationId xmlns:a16="http://schemas.microsoft.com/office/drawing/2014/main" id="{C127C40B-51E3-4578-9F26-7B4B0D635C0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6" name="Google Shape;789;p38">
              <a:extLst>
                <a:ext uri="{FF2B5EF4-FFF2-40B4-BE49-F238E27FC236}">
                  <a16:creationId xmlns:a16="http://schemas.microsoft.com/office/drawing/2014/main" id="{0B6B7EA8-AE27-4850-831E-9C41D2E265F4}"/>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7" name="Google Shape;790;p38">
              <a:extLst>
                <a:ext uri="{FF2B5EF4-FFF2-40B4-BE49-F238E27FC236}">
                  <a16:creationId xmlns:a16="http://schemas.microsoft.com/office/drawing/2014/main" id="{2776EF1B-6C58-4C79-B663-1F4FCB2A6F06}"/>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8" name="Google Shape;791;p38">
              <a:extLst>
                <a:ext uri="{FF2B5EF4-FFF2-40B4-BE49-F238E27FC236}">
                  <a16:creationId xmlns:a16="http://schemas.microsoft.com/office/drawing/2014/main" id="{72AC5E1F-C5C2-4E67-8268-99843F961B0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9" name="Google Shape;792;p38">
              <a:extLst>
                <a:ext uri="{FF2B5EF4-FFF2-40B4-BE49-F238E27FC236}">
                  <a16:creationId xmlns:a16="http://schemas.microsoft.com/office/drawing/2014/main" id="{8CF4F498-4D38-4EA9-A3EC-D4D2EF803B27}"/>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50" name="Google Shape;793;p38">
              <a:extLst>
                <a:ext uri="{FF2B5EF4-FFF2-40B4-BE49-F238E27FC236}">
                  <a16:creationId xmlns:a16="http://schemas.microsoft.com/office/drawing/2014/main" id="{A190F3DA-C148-4435-B258-0B825F0A0ADE}"/>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51" name="Google Shape;794;p38">
              <a:extLst>
                <a:ext uri="{FF2B5EF4-FFF2-40B4-BE49-F238E27FC236}">
                  <a16:creationId xmlns:a16="http://schemas.microsoft.com/office/drawing/2014/main" id="{EB8B6684-A000-4418-BA36-B7A3BD6F5E97}"/>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52" name="Google Shape;795;p38">
              <a:extLst>
                <a:ext uri="{FF2B5EF4-FFF2-40B4-BE49-F238E27FC236}">
                  <a16:creationId xmlns:a16="http://schemas.microsoft.com/office/drawing/2014/main" id="{E3E727A9-5774-4B9D-9186-61082D3220F1}"/>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53" name="Google Shape;796;p38">
              <a:extLst>
                <a:ext uri="{FF2B5EF4-FFF2-40B4-BE49-F238E27FC236}">
                  <a16:creationId xmlns:a16="http://schemas.microsoft.com/office/drawing/2014/main" id="{588D5AF8-FEE5-4E1D-A517-E57FBAD3B585}"/>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54" name="Google Shape;797;p38">
              <a:extLst>
                <a:ext uri="{FF2B5EF4-FFF2-40B4-BE49-F238E27FC236}">
                  <a16:creationId xmlns:a16="http://schemas.microsoft.com/office/drawing/2014/main" id="{25C5B4DB-ABEA-4A38-98E5-EF4FFEB5E91F}"/>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55" name="Google Shape;798;p38">
              <a:extLst>
                <a:ext uri="{FF2B5EF4-FFF2-40B4-BE49-F238E27FC236}">
                  <a16:creationId xmlns:a16="http://schemas.microsoft.com/office/drawing/2014/main" id="{8F4F5C1E-4329-4822-A5BE-D9C35097CBB1}"/>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56" name="Google Shape;799;p38">
              <a:extLst>
                <a:ext uri="{FF2B5EF4-FFF2-40B4-BE49-F238E27FC236}">
                  <a16:creationId xmlns:a16="http://schemas.microsoft.com/office/drawing/2014/main" id="{E90DBD4B-6C3B-449C-816C-30381C7EBD37}"/>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57" name="Google Shape;800;p38">
              <a:extLst>
                <a:ext uri="{FF2B5EF4-FFF2-40B4-BE49-F238E27FC236}">
                  <a16:creationId xmlns:a16="http://schemas.microsoft.com/office/drawing/2014/main" id="{93E74126-BB17-4EAF-BD9B-98EE90185A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58" name="Google Shape;801;p38">
              <a:extLst>
                <a:ext uri="{FF2B5EF4-FFF2-40B4-BE49-F238E27FC236}">
                  <a16:creationId xmlns:a16="http://schemas.microsoft.com/office/drawing/2014/main" id="{5FFD781A-CF06-44A6-BC77-B8402CB1714B}"/>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59" name="Google Shape;802;p38">
              <a:extLst>
                <a:ext uri="{FF2B5EF4-FFF2-40B4-BE49-F238E27FC236}">
                  <a16:creationId xmlns:a16="http://schemas.microsoft.com/office/drawing/2014/main" id="{20FC8E16-13ED-47BC-9E80-40E1925CC861}"/>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60" name="Google Shape;803;p38">
              <a:extLst>
                <a:ext uri="{FF2B5EF4-FFF2-40B4-BE49-F238E27FC236}">
                  <a16:creationId xmlns:a16="http://schemas.microsoft.com/office/drawing/2014/main" id="{DF233F8A-A727-4A4F-B9B7-B56E67809FD6}"/>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1" name="Google Shape;804;p38">
              <a:extLst>
                <a:ext uri="{FF2B5EF4-FFF2-40B4-BE49-F238E27FC236}">
                  <a16:creationId xmlns:a16="http://schemas.microsoft.com/office/drawing/2014/main" id="{E3BB6565-F73F-441F-A914-6389ACE6BA3E}"/>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62" name="Google Shape;805;p38">
              <a:extLst>
                <a:ext uri="{FF2B5EF4-FFF2-40B4-BE49-F238E27FC236}">
                  <a16:creationId xmlns:a16="http://schemas.microsoft.com/office/drawing/2014/main" id="{B272985D-FB04-4135-BCDA-8EF29DE599C2}"/>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63" name="Google Shape;806;p38">
              <a:extLst>
                <a:ext uri="{FF2B5EF4-FFF2-40B4-BE49-F238E27FC236}">
                  <a16:creationId xmlns:a16="http://schemas.microsoft.com/office/drawing/2014/main" id="{1AD3DF9D-28AB-45C2-B790-E41A66E4F453}"/>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64" name="Google Shape;807;p38">
              <a:extLst>
                <a:ext uri="{FF2B5EF4-FFF2-40B4-BE49-F238E27FC236}">
                  <a16:creationId xmlns:a16="http://schemas.microsoft.com/office/drawing/2014/main" id="{31925F36-D4C6-4681-9EFF-9E35D1474B30}"/>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65" name="Google Shape;808;p38">
              <a:extLst>
                <a:ext uri="{FF2B5EF4-FFF2-40B4-BE49-F238E27FC236}">
                  <a16:creationId xmlns:a16="http://schemas.microsoft.com/office/drawing/2014/main" id="{56304665-C6CB-46B3-B8E3-29E75979AE53}"/>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6" name="Google Shape;809;p38">
              <a:extLst>
                <a:ext uri="{FF2B5EF4-FFF2-40B4-BE49-F238E27FC236}">
                  <a16:creationId xmlns:a16="http://schemas.microsoft.com/office/drawing/2014/main" id="{62DD9619-F3A8-42A1-AEF1-EB012AE96612}"/>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67" name="Google Shape;810;p38">
              <a:extLst>
                <a:ext uri="{FF2B5EF4-FFF2-40B4-BE49-F238E27FC236}">
                  <a16:creationId xmlns:a16="http://schemas.microsoft.com/office/drawing/2014/main" id="{4CFF00F9-117F-4ABA-81CD-3BE90758DD6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68" name="Google Shape;811;p38">
              <a:extLst>
                <a:ext uri="{FF2B5EF4-FFF2-40B4-BE49-F238E27FC236}">
                  <a16:creationId xmlns:a16="http://schemas.microsoft.com/office/drawing/2014/main" id="{9FB78735-0317-45E6-8D8A-D3DFCF45FAB3}"/>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69" name="Google Shape;812;p38">
              <a:extLst>
                <a:ext uri="{FF2B5EF4-FFF2-40B4-BE49-F238E27FC236}">
                  <a16:creationId xmlns:a16="http://schemas.microsoft.com/office/drawing/2014/main" id="{5F3AA9D3-016D-4300-A6ED-2B31E56F966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70" name="Google Shape;813;p38">
              <a:extLst>
                <a:ext uri="{FF2B5EF4-FFF2-40B4-BE49-F238E27FC236}">
                  <a16:creationId xmlns:a16="http://schemas.microsoft.com/office/drawing/2014/main" id="{0D4F9775-5449-446C-BD7B-F16EAC8681CD}"/>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71" name="Google Shape;814;p38">
              <a:extLst>
                <a:ext uri="{FF2B5EF4-FFF2-40B4-BE49-F238E27FC236}">
                  <a16:creationId xmlns:a16="http://schemas.microsoft.com/office/drawing/2014/main" id="{CFCB68BB-96DF-4B74-8F58-CB215E57AA03}"/>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72" name="Google Shape;815;p38">
              <a:extLst>
                <a:ext uri="{FF2B5EF4-FFF2-40B4-BE49-F238E27FC236}">
                  <a16:creationId xmlns:a16="http://schemas.microsoft.com/office/drawing/2014/main" id="{A7EBFD3B-643D-423A-8BEE-E1A6E6C65888}"/>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73" name="Google Shape;816;p38">
              <a:extLst>
                <a:ext uri="{FF2B5EF4-FFF2-40B4-BE49-F238E27FC236}">
                  <a16:creationId xmlns:a16="http://schemas.microsoft.com/office/drawing/2014/main" id="{2AE587F0-47DF-448D-874C-B807133C224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74" name="Google Shape;817;p38">
              <a:extLst>
                <a:ext uri="{FF2B5EF4-FFF2-40B4-BE49-F238E27FC236}">
                  <a16:creationId xmlns:a16="http://schemas.microsoft.com/office/drawing/2014/main" id="{CCD5C0B9-F94D-450A-B6A8-5F74F802734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75" name="Google Shape;818;p38">
              <a:extLst>
                <a:ext uri="{FF2B5EF4-FFF2-40B4-BE49-F238E27FC236}">
                  <a16:creationId xmlns:a16="http://schemas.microsoft.com/office/drawing/2014/main" id="{E1BECE3E-EFFD-4B57-A32D-9FE0AD131F3E}"/>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76" name="Google Shape;819;p38">
              <a:extLst>
                <a:ext uri="{FF2B5EF4-FFF2-40B4-BE49-F238E27FC236}">
                  <a16:creationId xmlns:a16="http://schemas.microsoft.com/office/drawing/2014/main" id="{866F397D-8719-4991-9334-FA38E98422B1}"/>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77" name="Google Shape;820;p38">
              <a:extLst>
                <a:ext uri="{FF2B5EF4-FFF2-40B4-BE49-F238E27FC236}">
                  <a16:creationId xmlns:a16="http://schemas.microsoft.com/office/drawing/2014/main" id="{49EB256C-3C6A-412C-8B88-AA61B2BEEBC5}"/>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78" name="Google Shape;821;p38">
              <a:extLst>
                <a:ext uri="{FF2B5EF4-FFF2-40B4-BE49-F238E27FC236}">
                  <a16:creationId xmlns:a16="http://schemas.microsoft.com/office/drawing/2014/main" id="{759B9FD1-1F2D-42A7-9306-42AAC498DB31}"/>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79" name="Google Shape;822;p38">
              <a:extLst>
                <a:ext uri="{FF2B5EF4-FFF2-40B4-BE49-F238E27FC236}">
                  <a16:creationId xmlns:a16="http://schemas.microsoft.com/office/drawing/2014/main" id="{53933E0F-8E40-497F-89B2-1A1C6ADDDE2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80" name="Google Shape;823;p38">
              <a:extLst>
                <a:ext uri="{FF2B5EF4-FFF2-40B4-BE49-F238E27FC236}">
                  <a16:creationId xmlns:a16="http://schemas.microsoft.com/office/drawing/2014/main" id="{E003B68D-8128-407A-BF1C-4517A59A878F}"/>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1" name="Google Shape;824;p38">
              <a:extLst>
                <a:ext uri="{FF2B5EF4-FFF2-40B4-BE49-F238E27FC236}">
                  <a16:creationId xmlns:a16="http://schemas.microsoft.com/office/drawing/2014/main" id="{3D34B5F4-D0E6-455F-9BF7-E13D5B70672E}"/>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82" name="Google Shape;825;p38">
              <a:extLst>
                <a:ext uri="{FF2B5EF4-FFF2-40B4-BE49-F238E27FC236}">
                  <a16:creationId xmlns:a16="http://schemas.microsoft.com/office/drawing/2014/main" id="{DC4248FD-3360-4071-BF79-BA5F5E4023FC}"/>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83" name="Google Shape;826;p38">
              <a:extLst>
                <a:ext uri="{FF2B5EF4-FFF2-40B4-BE49-F238E27FC236}">
                  <a16:creationId xmlns:a16="http://schemas.microsoft.com/office/drawing/2014/main" id="{7BA92FBF-0619-4924-8CCC-0AF4AE983374}"/>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84" name="Google Shape;827;p38">
              <a:extLst>
                <a:ext uri="{FF2B5EF4-FFF2-40B4-BE49-F238E27FC236}">
                  <a16:creationId xmlns:a16="http://schemas.microsoft.com/office/drawing/2014/main" id="{950835FB-84D4-4C85-8ADB-D0E08CC152D5}"/>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85" name="Google Shape;828;p38">
              <a:extLst>
                <a:ext uri="{FF2B5EF4-FFF2-40B4-BE49-F238E27FC236}">
                  <a16:creationId xmlns:a16="http://schemas.microsoft.com/office/drawing/2014/main" id="{3A241AFE-7FDC-4D37-98B2-C37D7AA7992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6" name="Google Shape;829;p38">
              <a:extLst>
                <a:ext uri="{FF2B5EF4-FFF2-40B4-BE49-F238E27FC236}">
                  <a16:creationId xmlns:a16="http://schemas.microsoft.com/office/drawing/2014/main" id="{DC40B871-E91C-4A6E-8470-FE8F55CD7FC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87" name="Google Shape;830;p38">
              <a:extLst>
                <a:ext uri="{FF2B5EF4-FFF2-40B4-BE49-F238E27FC236}">
                  <a16:creationId xmlns:a16="http://schemas.microsoft.com/office/drawing/2014/main" id="{EBD91A9E-D857-4F7C-B4DA-8396E64D7889}"/>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88" name="Google Shape;831;p38">
              <a:extLst>
                <a:ext uri="{FF2B5EF4-FFF2-40B4-BE49-F238E27FC236}">
                  <a16:creationId xmlns:a16="http://schemas.microsoft.com/office/drawing/2014/main" id="{8B31B2B7-1517-4C99-AEF2-9415964A61B8}"/>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89" name="Google Shape;832;p38">
              <a:extLst>
                <a:ext uri="{FF2B5EF4-FFF2-40B4-BE49-F238E27FC236}">
                  <a16:creationId xmlns:a16="http://schemas.microsoft.com/office/drawing/2014/main" id="{608629CD-806B-4ACA-8E7C-9FA043BC1D57}"/>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90" name="Google Shape;833;p38">
              <a:extLst>
                <a:ext uri="{FF2B5EF4-FFF2-40B4-BE49-F238E27FC236}">
                  <a16:creationId xmlns:a16="http://schemas.microsoft.com/office/drawing/2014/main" id="{797CDF73-3ADE-4A39-A539-512405029780}"/>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91" name="Google Shape;834;p38">
              <a:extLst>
                <a:ext uri="{FF2B5EF4-FFF2-40B4-BE49-F238E27FC236}">
                  <a16:creationId xmlns:a16="http://schemas.microsoft.com/office/drawing/2014/main" id="{BA8F7119-04BD-4E1E-B07F-595E5F15D143}"/>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92" name="Google Shape;835;p38">
              <a:extLst>
                <a:ext uri="{FF2B5EF4-FFF2-40B4-BE49-F238E27FC236}">
                  <a16:creationId xmlns:a16="http://schemas.microsoft.com/office/drawing/2014/main" id="{EED8857F-FF57-476D-972E-A97702BD0F10}"/>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93" name="Google Shape;836;p38">
              <a:extLst>
                <a:ext uri="{FF2B5EF4-FFF2-40B4-BE49-F238E27FC236}">
                  <a16:creationId xmlns:a16="http://schemas.microsoft.com/office/drawing/2014/main" id="{E538AD1E-7966-49BC-A111-64AC37D3B80A}"/>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94" name="Google Shape;837;p38">
              <a:extLst>
                <a:ext uri="{FF2B5EF4-FFF2-40B4-BE49-F238E27FC236}">
                  <a16:creationId xmlns:a16="http://schemas.microsoft.com/office/drawing/2014/main" id="{0C15EC51-5857-4526-9A68-004BA03827B6}"/>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95" name="Google Shape;838;p38">
              <a:extLst>
                <a:ext uri="{FF2B5EF4-FFF2-40B4-BE49-F238E27FC236}">
                  <a16:creationId xmlns:a16="http://schemas.microsoft.com/office/drawing/2014/main" id="{745C3F6F-BA51-40B2-A002-871C283A63EA}"/>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96" name="Google Shape;839;p38">
              <a:extLst>
                <a:ext uri="{FF2B5EF4-FFF2-40B4-BE49-F238E27FC236}">
                  <a16:creationId xmlns:a16="http://schemas.microsoft.com/office/drawing/2014/main" id="{A803B4AC-24CE-4999-B209-ECEDFC2A0CE5}"/>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97" name="Google Shape;840;p38">
              <a:extLst>
                <a:ext uri="{FF2B5EF4-FFF2-40B4-BE49-F238E27FC236}">
                  <a16:creationId xmlns:a16="http://schemas.microsoft.com/office/drawing/2014/main" id="{319C5D6B-B46A-402F-A208-FD5E4DE6D732}"/>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98" name="Google Shape;841;p38">
              <a:extLst>
                <a:ext uri="{FF2B5EF4-FFF2-40B4-BE49-F238E27FC236}">
                  <a16:creationId xmlns:a16="http://schemas.microsoft.com/office/drawing/2014/main" id="{1117CCD9-47E5-417E-9292-28B7E9F69A18}"/>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99" name="Google Shape;842;p38">
              <a:extLst>
                <a:ext uri="{FF2B5EF4-FFF2-40B4-BE49-F238E27FC236}">
                  <a16:creationId xmlns:a16="http://schemas.microsoft.com/office/drawing/2014/main" id="{B8051D5B-E3A7-4101-B589-3803CCFEE42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0" name="Google Shape;843;p38">
              <a:extLst>
                <a:ext uri="{FF2B5EF4-FFF2-40B4-BE49-F238E27FC236}">
                  <a16:creationId xmlns:a16="http://schemas.microsoft.com/office/drawing/2014/main" id="{93E86F75-9171-44F6-B09C-9DD690549783}"/>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1" name="Google Shape;844;p38">
              <a:extLst>
                <a:ext uri="{FF2B5EF4-FFF2-40B4-BE49-F238E27FC236}">
                  <a16:creationId xmlns:a16="http://schemas.microsoft.com/office/drawing/2014/main" id="{3642334C-7E9B-4910-9AA6-465F7C29ED86}"/>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2" name="Google Shape;845;p38">
              <a:extLst>
                <a:ext uri="{FF2B5EF4-FFF2-40B4-BE49-F238E27FC236}">
                  <a16:creationId xmlns:a16="http://schemas.microsoft.com/office/drawing/2014/main" id="{19B4811F-35D4-4442-A7AA-1B094EB2E937}"/>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3" name="Google Shape;846;p38">
              <a:extLst>
                <a:ext uri="{FF2B5EF4-FFF2-40B4-BE49-F238E27FC236}">
                  <a16:creationId xmlns:a16="http://schemas.microsoft.com/office/drawing/2014/main" id="{F9AD9785-9536-413B-88A4-BC54270D7A9E}"/>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4" name="Google Shape;847;p38">
              <a:extLst>
                <a:ext uri="{FF2B5EF4-FFF2-40B4-BE49-F238E27FC236}">
                  <a16:creationId xmlns:a16="http://schemas.microsoft.com/office/drawing/2014/main" id="{1891CA08-D70B-4258-AFA9-805B9A68C02A}"/>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5" name="Google Shape;848;p38">
              <a:extLst>
                <a:ext uri="{FF2B5EF4-FFF2-40B4-BE49-F238E27FC236}">
                  <a16:creationId xmlns:a16="http://schemas.microsoft.com/office/drawing/2014/main" id="{5751BB6D-4228-4030-B5F5-FD4A73CC283A}"/>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6" name="Google Shape;849;p38">
              <a:extLst>
                <a:ext uri="{FF2B5EF4-FFF2-40B4-BE49-F238E27FC236}">
                  <a16:creationId xmlns:a16="http://schemas.microsoft.com/office/drawing/2014/main" id="{973C89BF-F81C-4ABB-AFC3-C14036885FD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07" name="Google Shape;850;p38">
              <a:extLst>
                <a:ext uri="{FF2B5EF4-FFF2-40B4-BE49-F238E27FC236}">
                  <a16:creationId xmlns:a16="http://schemas.microsoft.com/office/drawing/2014/main" id="{D57B9EA7-BC2B-4EA5-A3E3-C67A56918C1F}"/>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08" name="Google Shape;851;p38">
              <a:extLst>
                <a:ext uri="{FF2B5EF4-FFF2-40B4-BE49-F238E27FC236}">
                  <a16:creationId xmlns:a16="http://schemas.microsoft.com/office/drawing/2014/main" id="{A00F3E65-EBC5-4546-82B4-F6581C6F1BC1}"/>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09" name="Google Shape;852;p38">
              <a:extLst>
                <a:ext uri="{FF2B5EF4-FFF2-40B4-BE49-F238E27FC236}">
                  <a16:creationId xmlns:a16="http://schemas.microsoft.com/office/drawing/2014/main" id="{702E42C7-F1D0-4353-81C2-A774C54E541F}"/>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0" name="Google Shape;853;p38">
              <a:extLst>
                <a:ext uri="{FF2B5EF4-FFF2-40B4-BE49-F238E27FC236}">
                  <a16:creationId xmlns:a16="http://schemas.microsoft.com/office/drawing/2014/main" id="{2BF0AA0F-B5E9-4800-9BF8-FD5C63F61073}"/>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11" name="Google Shape;854;p38">
              <a:extLst>
                <a:ext uri="{FF2B5EF4-FFF2-40B4-BE49-F238E27FC236}">
                  <a16:creationId xmlns:a16="http://schemas.microsoft.com/office/drawing/2014/main" id="{C104DE8A-E263-4C00-B4A1-365B4F6EA124}"/>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12" name="Google Shape;855;p38">
              <a:extLst>
                <a:ext uri="{FF2B5EF4-FFF2-40B4-BE49-F238E27FC236}">
                  <a16:creationId xmlns:a16="http://schemas.microsoft.com/office/drawing/2014/main" id="{5C3B95F0-A3DD-43F2-8FFF-A11D2EED748C}"/>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3" name="Google Shape;856;p38">
              <a:extLst>
                <a:ext uri="{FF2B5EF4-FFF2-40B4-BE49-F238E27FC236}">
                  <a16:creationId xmlns:a16="http://schemas.microsoft.com/office/drawing/2014/main" id="{5C6FA7DB-69A7-4D00-B5A1-A2AA2C542A9D}"/>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4" name="Google Shape;857;p38">
              <a:extLst>
                <a:ext uri="{FF2B5EF4-FFF2-40B4-BE49-F238E27FC236}">
                  <a16:creationId xmlns:a16="http://schemas.microsoft.com/office/drawing/2014/main" id="{74B26225-62D7-4547-8E8E-0F36569CEB35}"/>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15" name="Google Shape;858;p38">
              <a:extLst>
                <a:ext uri="{FF2B5EF4-FFF2-40B4-BE49-F238E27FC236}">
                  <a16:creationId xmlns:a16="http://schemas.microsoft.com/office/drawing/2014/main" id="{A9967413-9B3B-460F-BADE-23D3B1319FD0}"/>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grpSp>
        <p:nvGrpSpPr>
          <p:cNvPr id="87" name="群組 86">
            <a:extLst>
              <a:ext uri="{FF2B5EF4-FFF2-40B4-BE49-F238E27FC236}">
                <a16:creationId xmlns:a16="http://schemas.microsoft.com/office/drawing/2014/main" id="{2AE1AB93-5832-48DF-AD4D-580A44BA0884}"/>
              </a:ext>
            </a:extLst>
          </p:cNvPr>
          <p:cNvGrpSpPr/>
          <p:nvPr/>
        </p:nvGrpSpPr>
        <p:grpSpPr>
          <a:xfrm>
            <a:off x="1012611" y="1333524"/>
            <a:ext cx="9895461" cy="5219053"/>
            <a:chOff x="1379343" y="846188"/>
            <a:chExt cx="9895461" cy="5219053"/>
          </a:xfrm>
        </p:grpSpPr>
        <p:pic>
          <p:nvPicPr>
            <p:cNvPr id="88" name="圖片 87">
              <a:extLst>
                <a:ext uri="{FF2B5EF4-FFF2-40B4-BE49-F238E27FC236}">
                  <a16:creationId xmlns:a16="http://schemas.microsoft.com/office/drawing/2014/main" id="{50785EAF-6CBD-4032-A806-0908E660BAC0}"/>
                </a:ext>
              </a:extLst>
            </p:cNvPr>
            <p:cNvPicPr>
              <a:picLocks noChangeAspect="1"/>
            </p:cNvPicPr>
            <p:nvPr/>
          </p:nvPicPr>
          <p:blipFill rotWithShape="1">
            <a:blip r:embed="rId3"/>
            <a:srcRect b="43495"/>
            <a:stretch/>
          </p:blipFill>
          <p:spPr>
            <a:xfrm>
              <a:off x="1379343" y="846188"/>
              <a:ext cx="3947666" cy="5165623"/>
            </a:xfrm>
            <a:prstGeom prst="rect">
              <a:avLst/>
            </a:prstGeom>
          </p:spPr>
        </p:pic>
        <p:pic>
          <p:nvPicPr>
            <p:cNvPr id="89" name="圖片 88">
              <a:extLst>
                <a:ext uri="{FF2B5EF4-FFF2-40B4-BE49-F238E27FC236}">
                  <a16:creationId xmlns:a16="http://schemas.microsoft.com/office/drawing/2014/main" id="{FF299397-1342-4812-8C9E-98E0057E816E}"/>
                </a:ext>
              </a:extLst>
            </p:cNvPr>
            <p:cNvPicPr>
              <a:picLocks noChangeAspect="1"/>
            </p:cNvPicPr>
            <p:nvPr/>
          </p:nvPicPr>
          <p:blipFill rotWithShape="1">
            <a:blip r:embed="rId3"/>
            <a:srcRect t="62663"/>
            <a:stretch/>
          </p:blipFill>
          <p:spPr>
            <a:xfrm>
              <a:off x="6864993" y="1549866"/>
              <a:ext cx="4346552" cy="3758268"/>
            </a:xfrm>
            <a:prstGeom prst="rect">
              <a:avLst/>
            </a:prstGeom>
          </p:spPr>
        </p:pic>
        <p:sp>
          <p:nvSpPr>
            <p:cNvPr id="90" name="箭號: 向下 89">
              <a:extLst>
                <a:ext uri="{FF2B5EF4-FFF2-40B4-BE49-F238E27FC236}">
                  <a16:creationId xmlns:a16="http://schemas.microsoft.com/office/drawing/2014/main" id="{59348FF6-2C8D-449A-BF95-7EB7E8A54752}"/>
                </a:ext>
              </a:extLst>
            </p:cNvPr>
            <p:cNvSpPr/>
            <p:nvPr/>
          </p:nvSpPr>
          <p:spPr>
            <a:xfrm rot="14383141">
              <a:off x="7067819" y="973857"/>
              <a:ext cx="410804" cy="5707844"/>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17298179-48A7-4C02-8A90-33A3F0C43EF3}"/>
                </a:ext>
              </a:extLst>
            </p:cNvPr>
            <p:cNvSpPr/>
            <p:nvPr/>
          </p:nvSpPr>
          <p:spPr>
            <a:xfrm>
              <a:off x="1837189" y="4882393"/>
              <a:ext cx="2952925" cy="11828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 name="橢圓 91">
              <a:extLst>
                <a:ext uri="{FF2B5EF4-FFF2-40B4-BE49-F238E27FC236}">
                  <a16:creationId xmlns:a16="http://schemas.microsoft.com/office/drawing/2014/main" id="{91D4016A-4D45-4F7B-9416-9155F65BB171}"/>
                </a:ext>
              </a:extLst>
            </p:cNvPr>
            <p:cNvSpPr/>
            <p:nvPr/>
          </p:nvSpPr>
          <p:spPr>
            <a:xfrm>
              <a:off x="9841335" y="1549866"/>
              <a:ext cx="1433469" cy="129400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93" name="Google Shape;477;p30">
            <a:extLst>
              <a:ext uri="{FF2B5EF4-FFF2-40B4-BE49-F238E27FC236}">
                <a16:creationId xmlns:a16="http://schemas.microsoft.com/office/drawing/2014/main" id="{8F00190B-DEE3-45B4-9201-57D2C88BF207}"/>
              </a:ext>
            </a:extLst>
          </p:cNvPr>
          <p:cNvSpPr txBox="1">
            <a:spLocks/>
          </p:cNvSpPr>
          <p:nvPr/>
        </p:nvSpPr>
        <p:spPr>
          <a:xfrm>
            <a:off x="642240" y="57586"/>
            <a:ext cx="10285200" cy="9432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115000"/>
              </a:lnSpc>
              <a:spcBef>
                <a:spcPts val="0"/>
              </a:spcBef>
              <a:spcAft>
                <a:spcPts val="0"/>
              </a:spcAft>
              <a:buClr>
                <a:schemeClr val="dk1"/>
              </a:buClr>
              <a:buSzPts val="3000"/>
              <a:buFont typeface="Golos Text Medium"/>
              <a:buNone/>
              <a:defRPr sz="4000" kern="12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spTree>
    <p:extLst>
      <p:ext uri="{BB962C8B-B14F-4D97-AF65-F5344CB8AC3E}">
        <p14:creationId xmlns:p14="http://schemas.microsoft.com/office/powerpoint/2010/main" val="3319014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178685" y="-171833"/>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grpSp>
        <p:nvGrpSpPr>
          <p:cNvPr id="87" name="Google Shape;775;p38">
            <a:extLst>
              <a:ext uri="{FF2B5EF4-FFF2-40B4-BE49-F238E27FC236}">
                <a16:creationId xmlns:a16="http://schemas.microsoft.com/office/drawing/2014/main" id="{78255B35-4F45-401F-8BDF-1AACACF67F41}"/>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D8614714-5A3F-4CF4-B786-1E0B04B4818B}"/>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F1A9B768-61B0-41AD-9BDD-994FBA3E9251}"/>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EC7820F1-A7E5-4984-82CF-B0D563E212F5}"/>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E53A6F28-6466-42AC-AD17-39F8E47F57FD}"/>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F99D9DC0-99D5-4BBB-8060-2ED96D6F8A59}"/>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BDDCE794-D340-4780-AD56-D4909959D539}"/>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A815BC08-92A0-429A-93F4-2F560426469F}"/>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8FF2FF43-27AA-4A65-9094-D41E9992E801}"/>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9AB68C39-6051-43CF-AF99-1D52063B142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9D2CD732-A537-471B-A7F3-CD848B605C5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1D78ACBB-BA54-43B3-832B-3A7700C8FA07}"/>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EA64D306-0BBE-46EF-9268-5EED1DAC129C}"/>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612F3187-C752-4227-9D8F-674DE5E36196}"/>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08993E2C-F6A6-4BA3-8180-5756F1EA36D8}"/>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EA9067DE-E40A-41B7-A86B-29974D6A7635}"/>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2002597B-ACC0-40C4-A6B1-86B5E00CCD63}"/>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384B78A8-A731-48A6-9C8E-926152366785}"/>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D078FF19-EA75-4688-AC09-E6DA9D24CCF0}"/>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5479952C-2FED-49D6-BFBC-1AB6FDDF3D32}"/>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FBD1DD59-FB46-45BE-8FA4-BED997EE0538}"/>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67B54DB1-8299-4DCA-BDE4-E885D7FE8271}"/>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15FF143D-4CFF-48FA-8674-C9B7E85BB327}"/>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05C8E966-0C31-4C16-A445-656B7834D89E}"/>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65005560-95B5-4298-907B-5FE34BE8C09A}"/>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98BB53F0-C518-403A-9BB5-749747282747}"/>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49CE01C4-0B0D-4FCD-9CF3-AC47636BD7C6}"/>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F2F0E025-7687-40CA-9D9A-1F0F41ED04DF}"/>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61E833F1-0E5D-460D-9890-3119228ADDF5}"/>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DA194158-A18A-4A66-8995-C54311D4C186}"/>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24C8D1EB-3C07-4BCC-8F3B-48B22624D1D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EF40AEF2-6798-433E-97C8-EDF0E058A59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72D2609E-7E41-4AF8-B2D9-8DFE681417D3}"/>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A70E2174-D83D-440E-82DA-17B12FB92000}"/>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06D6323D-06F4-4E2D-979A-1EC1ECA2988D}"/>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C5036059-1D4D-4367-B234-4AE8D6FF1695}"/>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ED4EF602-0180-43E2-8C19-4E50FE96F7B8}"/>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B0A4BC2B-DD71-4361-800C-69CD1131D451}"/>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6C427157-8AC3-4E2D-964A-8752D7951E35}"/>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96DACB64-173C-43E5-B425-D56821F545BB}"/>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838A784D-BC33-4E69-A645-F6E922D8EBB4}"/>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3C7BEF50-08B6-4E5C-BB63-145CD729263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952184AA-2C2C-4B53-A197-D67BEBF10CE8}"/>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4544EEFF-0769-49E0-A732-2C6D5B2032A8}"/>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2E8290AC-B7B2-4DB5-AE07-647F16E9DF83}"/>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81AEFFDE-B730-42E6-A454-DB4274209ABF}"/>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E82D9017-D395-45CC-850B-6596AE9B99A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5B78A13A-6905-4665-B7B6-6FF0526D9588}"/>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A903B439-A6DA-4B4A-AFC5-1CDCA1DD211E}"/>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97FFD960-50F1-49C8-A6FD-0D15DE65EEB7}"/>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6CBB580B-D9D8-494C-AD39-7D7694E117F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466C5462-25C7-4038-BC59-4CB6D2D44C97}"/>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CF85F59B-F765-4863-943D-712B3FBADC4E}"/>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7A248351-225A-4840-84C3-36639866A6D3}"/>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C2A1EEB-79BF-4ED4-ABF2-3AE721013760}"/>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DB3DD104-C3B6-417F-BF54-99876CC3A6D3}"/>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ECB02838-9576-43BC-9B8B-42A221F5B4B7}"/>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7BE20315-429C-42AD-A210-2FDE512F379D}"/>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71DDCF27-CCA9-43E0-ACF6-A0957CBC1AAB}"/>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0C31E53-EBFA-484F-84A0-83F7DF38832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7BC48732-A289-43F8-B688-0EA10426C7FC}"/>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607F4DAA-C817-46FD-87ED-95FE1681D07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301F0527-8DC7-4C33-A405-B3393CE59126}"/>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8E70B0F0-EE01-450C-91CB-009250EC845A}"/>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BCADE872-82C5-4887-B35E-CF5D96C0DF03}"/>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0D8B1783-7586-4FB9-B280-1B9F48FEC63F}"/>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810494C3-3A41-4ACE-9D20-62ABDB17ABE0}"/>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118F615A-A776-4C13-A760-8CE915065682}"/>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6D561379-2E0D-4988-BD1B-B7D75A943419}"/>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5077D62C-0743-46B5-837C-44A9EF49B456}"/>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62438F1D-1AEA-4F87-8FE2-BC834D505CF4}"/>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AC58830-FB40-4084-958A-DF7F35075458}"/>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78C4C790-3DB6-483D-9047-D41E3FA01E4E}"/>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9101B3BB-9D1F-491A-898C-3D68BC3C20B5}"/>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A07CC515-1E1C-47CA-B9F7-0A8EEF41975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E4494E63-4E8C-456E-9AD7-C0CE40B7AA7A}"/>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751278B0-4436-47FC-B121-9F1466A2B2C8}"/>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D3751695-1192-4695-8293-4671F64798C2}"/>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DA117BE-A85E-489F-A07A-3C56CC75F378}"/>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E883BB48-DD4D-4B8D-A0AD-96A801B06953}"/>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2F0FDF25-4765-4871-98A2-B980B667328B}"/>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F8A397EF-C621-49A1-973D-C6533F4552B9}"/>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BCA90023-4A0A-42D1-8C34-EBB631BE58EE}"/>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8BE2FF09-F9A8-4259-A882-BDFC8BEF697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grpSp>
        <p:nvGrpSpPr>
          <p:cNvPr id="255" name="群組 254">
            <a:extLst>
              <a:ext uri="{FF2B5EF4-FFF2-40B4-BE49-F238E27FC236}">
                <a16:creationId xmlns:a16="http://schemas.microsoft.com/office/drawing/2014/main" id="{18423A1B-F77F-4EF0-AFF7-1327AF6BD755}"/>
              </a:ext>
            </a:extLst>
          </p:cNvPr>
          <p:cNvGrpSpPr/>
          <p:nvPr/>
        </p:nvGrpSpPr>
        <p:grpSpPr>
          <a:xfrm>
            <a:off x="461903" y="836916"/>
            <a:ext cx="10803568" cy="5926103"/>
            <a:chOff x="-391345" y="105164"/>
            <a:chExt cx="12583345" cy="6401524"/>
          </a:xfrm>
        </p:grpSpPr>
        <p:pic>
          <p:nvPicPr>
            <p:cNvPr id="256" name="圖片 255">
              <a:extLst>
                <a:ext uri="{FF2B5EF4-FFF2-40B4-BE49-F238E27FC236}">
                  <a16:creationId xmlns:a16="http://schemas.microsoft.com/office/drawing/2014/main" id="{B4AD6E17-E80E-4A88-A87E-3FEC5E0CACF6}"/>
                </a:ext>
              </a:extLst>
            </p:cNvPr>
            <p:cNvPicPr>
              <a:picLocks noChangeAspect="1"/>
            </p:cNvPicPr>
            <p:nvPr/>
          </p:nvPicPr>
          <p:blipFill rotWithShape="1">
            <a:blip r:embed="rId3"/>
            <a:srcRect l="505" t="859"/>
            <a:stretch/>
          </p:blipFill>
          <p:spPr>
            <a:xfrm>
              <a:off x="6362860" y="723163"/>
              <a:ext cx="5829140" cy="5411673"/>
            </a:xfrm>
            <a:prstGeom prst="rect">
              <a:avLst/>
            </a:prstGeom>
          </p:spPr>
        </p:pic>
        <p:sp>
          <p:nvSpPr>
            <p:cNvPr id="257" name="矩形 256">
              <a:extLst>
                <a:ext uri="{FF2B5EF4-FFF2-40B4-BE49-F238E27FC236}">
                  <a16:creationId xmlns:a16="http://schemas.microsoft.com/office/drawing/2014/main" id="{EDADDBB4-67DF-499A-88D0-23B209E5D228}"/>
                </a:ext>
              </a:extLst>
            </p:cNvPr>
            <p:cNvSpPr/>
            <p:nvPr/>
          </p:nvSpPr>
          <p:spPr>
            <a:xfrm>
              <a:off x="7877261" y="4582842"/>
              <a:ext cx="1493241" cy="813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8" name="圖片 257">
              <a:extLst>
                <a:ext uri="{FF2B5EF4-FFF2-40B4-BE49-F238E27FC236}">
                  <a16:creationId xmlns:a16="http://schemas.microsoft.com/office/drawing/2014/main" id="{1C8A8D66-55FF-4A1C-B622-D3D1A06DF16A}"/>
                </a:ext>
              </a:extLst>
            </p:cNvPr>
            <p:cNvPicPr>
              <a:picLocks noChangeAspect="1"/>
            </p:cNvPicPr>
            <p:nvPr/>
          </p:nvPicPr>
          <p:blipFill>
            <a:blip r:embed="rId4"/>
            <a:stretch>
              <a:fillRect/>
            </a:stretch>
          </p:blipFill>
          <p:spPr>
            <a:xfrm>
              <a:off x="72079" y="105164"/>
              <a:ext cx="4205557" cy="1712533"/>
            </a:xfrm>
            <a:prstGeom prst="rect">
              <a:avLst/>
            </a:prstGeom>
          </p:spPr>
        </p:pic>
        <p:pic>
          <p:nvPicPr>
            <p:cNvPr id="259" name="圖片 258">
              <a:extLst>
                <a:ext uri="{FF2B5EF4-FFF2-40B4-BE49-F238E27FC236}">
                  <a16:creationId xmlns:a16="http://schemas.microsoft.com/office/drawing/2014/main" id="{7D65A15B-7746-433F-BF68-6A0E3CF64C09}"/>
                </a:ext>
              </a:extLst>
            </p:cNvPr>
            <p:cNvPicPr>
              <a:picLocks noChangeAspect="1"/>
            </p:cNvPicPr>
            <p:nvPr/>
          </p:nvPicPr>
          <p:blipFill>
            <a:blip r:embed="rId5"/>
            <a:stretch>
              <a:fillRect/>
            </a:stretch>
          </p:blipFill>
          <p:spPr>
            <a:xfrm>
              <a:off x="4376168" y="538514"/>
              <a:ext cx="2995332" cy="845832"/>
            </a:xfrm>
            <a:prstGeom prst="rect">
              <a:avLst/>
            </a:prstGeom>
          </p:spPr>
        </p:pic>
        <p:pic>
          <p:nvPicPr>
            <p:cNvPr id="260" name="圖片 259">
              <a:extLst>
                <a:ext uri="{FF2B5EF4-FFF2-40B4-BE49-F238E27FC236}">
                  <a16:creationId xmlns:a16="http://schemas.microsoft.com/office/drawing/2014/main" id="{C6F5A716-99B0-40A8-B300-85A822E6A6CD}"/>
                </a:ext>
              </a:extLst>
            </p:cNvPr>
            <p:cNvPicPr>
              <a:picLocks noChangeAspect="1"/>
            </p:cNvPicPr>
            <p:nvPr/>
          </p:nvPicPr>
          <p:blipFill>
            <a:blip r:embed="rId6"/>
            <a:stretch>
              <a:fillRect/>
            </a:stretch>
          </p:blipFill>
          <p:spPr>
            <a:xfrm>
              <a:off x="1757980" y="1942864"/>
              <a:ext cx="4139580" cy="4051070"/>
            </a:xfrm>
            <a:prstGeom prst="rect">
              <a:avLst/>
            </a:prstGeom>
          </p:spPr>
        </p:pic>
        <p:cxnSp>
          <p:nvCxnSpPr>
            <p:cNvPr id="261" name="直線單箭頭接點 260">
              <a:extLst>
                <a:ext uri="{FF2B5EF4-FFF2-40B4-BE49-F238E27FC236}">
                  <a16:creationId xmlns:a16="http://schemas.microsoft.com/office/drawing/2014/main" id="{98ED19B3-6D83-4B90-B968-6D6870DAA2EC}"/>
                </a:ext>
              </a:extLst>
            </p:cNvPr>
            <p:cNvCxnSpPr>
              <a:cxnSpLocks/>
            </p:cNvCxnSpPr>
            <p:nvPr/>
          </p:nvCxnSpPr>
          <p:spPr>
            <a:xfrm flipV="1">
              <a:off x="9269835" y="2100555"/>
              <a:ext cx="2046914" cy="24739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AD378DBA-E2C4-4FCC-B6C6-464837EFA874}"/>
                </a:ext>
              </a:extLst>
            </p:cNvPr>
            <p:cNvSpPr/>
            <p:nvPr/>
          </p:nvSpPr>
          <p:spPr>
            <a:xfrm>
              <a:off x="11375472" y="1287367"/>
              <a:ext cx="659810" cy="813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3" name="文字方塊 262">
              <a:extLst>
                <a:ext uri="{FF2B5EF4-FFF2-40B4-BE49-F238E27FC236}">
                  <a16:creationId xmlns:a16="http://schemas.microsoft.com/office/drawing/2014/main" id="{04D5CD8C-2164-4D51-8DEB-EA3FB49912A1}"/>
                </a:ext>
              </a:extLst>
            </p:cNvPr>
            <p:cNvSpPr txBox="1"/>
            <p:nvPr/>
          </p:nvSpPr>
          <p:spPr>
            <a:xfrm>
              <a:off x="3221360" y="6119101"/>
              <a:ext cx="1056276" cy="387587"/>
            </a:xfrm>
            <a:prstGeom prst="rect">
              <a:avLst/>
            </a:prstGeom>
            <a:noFill/>
            <a:ln w="28575">
              <a:solidFill>
                <a:schemeClr val="tx1"/>
              </a:solidFill>
            </a:ln>
          </p:spPr>
          <p:txBody>
            <a:bodyPr wrap="square" rtlCol="0">
              <a:spAutoFit/>
            </a:bodyPr>
            <a:lstStyle/>
            <a:p>
              <a:r>
                <a:rPr lang="en-US" altLang="zh-TW" dirty="0"/>
                <a:t>index.js</a:t>
              </a:r>
              <a:endParaRPr lang="zh-TW" altLang="en-US" dirty="0"/>
            </a:p>
          </p:txBody>
        </p:sp>
        <p:sp>
          <p:nvSpPr>
            <p:cNvPr id="264" name="箭號: 向下 263">
              <a:extLst>
                <a:ext uri="{FF2B5EF4-FFF2-40B4-BE49-F238E27FC236}">
                  <a16:creationId xmlns:a16="http://schemas.microsoft.com/office/drawing/2014/main" id="{25606408-B44A-4C6E-9C25-C704898D437E}"/>
                </a:ext>
              </a:extLst>
            </p:cNvPr>
            <p:cNvSpPr/>
            <p:nvPr/>
          </p:nvSpPr>
          <p:spPr>
            <a:xfrm rot="16200000">
              <a:off x="3478530" y="256178"/>
              <a:ext cx="645484" cy="1159823"/>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5" name="箭號: 向下 264">
              <a:extLst>
                <a:ext uri="{FF2B5EF4-FFF2-40B4-BE49-F238E27FC236}">
                  <a16:creationId xmlns:a16="http://schemas.microsoft.com/office/drawing/2014/main" id="{7FDA9761-C5DD-4D76-A477-C6C00434AADA}"/>
                </a:ext>
              </a:extLst>
            </p:cNvPr>
            <p:cNvSpPr/>
            <p:nvPr/>
          </p:nvSpPr>
          <p:spPr>
            <a:xfrm rot="1670601">
              <a:off x="4762561" y="1030990"/>
              <a:ext cx="645484" cy="1645321"/>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6" name="箭號: 向下 265">
              <a:extLst>
                <a:ext uri="{FF2B5EF4-FFF2-40B4-BE49-F238E27FC236}">
                  <a16:creationId xmlns:a16="http://schemas.microsoft.com/office/drawing/2014/main" id="{7611A0B6-C9AF-40AD-8EDE-D4DD941CC4E6}"/>
                </a:ext>
              </a:extLst>
            </p:cNvPr>
            <p:cNvSpPr/>
            <p:nvPr/>
          </p:nvSpPr>
          <p:spPr>
            <a:xfrm rot="5400000">
              <a:off x="5208671" y="5404583"/>
              <a:ext cx="645484" cy="1152885"/>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文字方塊 266">
              <a:extLst>
                <a:ext uri="{FF2B5EF4-FFF2-40B4-BE49-F238E27FC236}">
                  <a16:creationId xmlns:a16="http://schemas.microsoft.com/office/drawing/2014/main" id="{1DC826EA-C80E-4CF3-881E-8B6D00D96065}"/>
                </a:ext>
              </a:extLst>
            </p:cNvPr>
            <p:cNvSpPr txBox="1"/>
            <p:nvPr/>
          </p:nvSpPr>
          <p:spPr>
            <a:xfrm>
              <a:off x="-391345" y="3975876"/>
              <a:ext cx="1870945" cy="698183"/>
            </a:xfrm>
            <a:prstGeom prst="rect">
              <a:avLst/>
            </a:prstGeom>
            <a:noFill/>
            <a:ln w="28575">
              <a:solidFill>
                <a:schemeClr val="tx1"/>
              </a:solidFill>
            </a:ln>
          </p:spPr>
          <p:txBody>
            <a:bodyPr wrap="square" rtlCol="0">
              <a:spAutoFit/>
            </a:bodyPr>
            <a:lstStyle/>
            <a:p>
              <a:r>
                <a:rPr lang="en-US" altLang="zh-TW" dirty="0"/>
                <a:t>number-recognition.js</a:t>
              </a:r>
              <a:endParaRPr lang="zh-TW" altLang="en-US" dirty="0"/>
            </a:p>
          </p:txBody>
        </p:sp>
        <p:sp>
          <p:nvSpPr>
            <p:cNvPr id="268" name="左大括弧 267">
              <a:extLst>
                <a:ext uri="{FF2B5EF4-FFF2-40B4-BE49-F238E27FC236}">
                  <a16:creationId xmlns:a16="http://schemas.microsoft.com/office/drawing/2014/main" id="{2A4DAA41-4A2B-465C-92AF-427C1C9505B4}"/>
                </a:ext>
              </a:extLst>
            </p:cNvPr>
            <p:cNvSpPr/>
            <p:nvPr/>
          </p:nvSpPr>
          <p:spPr>
            <a:xfrm>
              <a:off x="1433482" y="2100555"/>
              <a:ext cx="369115" cy="3557728"/>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9" name="矩形 268">
              <a:extLst>
                <a:ext uri="{FF2B5EF4-FFF2-40B4-BE49-F238E27FC236}">
                  <a16:creationId xmlns:a16="http://schemas.microsoft.com/office/drawing/2014/main" id="{CC5903F9-D7B5-4B62-BE7F-FD074BC73347}"/>
                </a:ext>
              </a:extLst>
            </p:cNvPr>
            <p:cNvSpPr/>
            <p:nvPr/>
          </p:nvSpPr>
          <p:spPr>
            <a:xfrm>
              <a:off x="1802597" y="2597027"/>
              <a:ext cx="3365021" cy="3107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0" name="箭號: 弧形右彎 269">
              <a:extLst>
                <a:ext uri="{FF2B5EF4-FFF2-40B4-BE49-F238E27FC236}">
                  <a16:creationId xmlns:a16="http://schemas.microsoft.com/office/drawing/2014/main" id="{C5AE2D2C-F1E4-4979-A1C9-328DAC7C6F44}"/>
                </a:ext>
              </a:extLst>
            </p:cNvPr>
            <p:cNvSpPr/>
            <p:nvPr/>
          </p:nvSpPr>
          <p:spPr>
            <a:xfrm rot="2530362">
              <a:off x="722217" y="2389772"/>
              <a:ext cx="558231" cy="1565093"/>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Tree>
    <p:extLst>
      <p:ext uri="{BB962C8B-B14F-4D97-AF65-F5344CB8AC3E}">
        <p14:creationId xmlns:p14="http://schemas.microsoft.com/office/powerpoint/2010/main" val="219041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3056" y="-75110"/>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grpSp>
        <p:nvGrpSpPr>
          <p:cNvPr id="255" name="群組 254">
            <a:extLst>
              <a:ext uri="{FF2B5EF4-FFF2-40B4-BE49-F238E27FC236}">
                <a16:creationId xmlns:a16="http://schemas.microsoft.com/office/drawing/2014/main" id="{7A1D4991-4B4B-4A5E-A893-3970514C883C}"/>
              </a:ext>
            </a:extLst>
          </p:cNvPr>
          <p:cNvGrpSpPr/>
          <p:nvPr/>
        </p:nvGrpSpPr>
        <p:grpSpPr>
          <a:xfrm>
            <a:off x="1284751" y="1185359"/>
            <a:ext cx="9375200" cy="5268853"/>
            <a:chOff x="216316" y="151002"/>
            <a:chExt cx="11209489" cy="6706998"/>
          </a:xfrm>
        </p:grpSpPr>
        <p:pic>
          <p:nvPicPr>
            <p:cNvPr id="256" name="圖片 255">
              <a:extLst>
                <a:ext uri="{FF2B5EF4-FFF2-40B4-BE49-F238E27FC236}">
                  <a16:creationId xmlns:a16="http://schemas.microsoft.com/office/drawing/2014/main" id="{F5605F1B-3ECC-4400-BAF6-6008A369007E}"/>
                </a:ext>
              </a:extLst>
            </p:cNvPr>
            <p:cNvPicPr>
              <a:picLocks noChangeAspect="1"/>
            </p:cNvPicPr>
            <p:nvPr/>
          </p:nvPicPr>
          <p:blipFill rotWithShape="1">
            <a:blip r:embed="rId3"/>
            <a:srcRect b="37247"/>
            <a:stretch/>
          </p:blipFill>
          <p:spPr>
            <a:xfrm>
              <a:off x="216317" y="151002"/>
              <a:ext cx="6390409" cy="4303552"/>
            </a:xfrm>
            <a:prstGeom prst="rect">
              <a:avLst/>
            </a:prstGeom>
          </p:spPr>
        </p:pic>
        <p:pic>
          <p:nvPicPr>
            <p:cNvPr id="257" name="圖片 256">
              <a:extLst>
                <a:ext uri="{FF2B5EF4-FFF2-40B4-BE49-F238E27FC236}">
                  <a16:creationId xmlns:a16="http://schemas.microsoft.com/office/drawing/2014/main" id="{9F15C719-2B65-4A00-907A-4A6C4FE8F27E}"/>
                </a:ext>
              </a:extLst>
            </p:cNvPr>
            <p:cNvPicPr>
              <a:picLocks noChangeAspect="1"/>
            </p:cNvPicPr>
            <p:nvPr/>
          </p:nvPicPr>
          <p:blipFill rotWithShape="1">
            <a:blip r:embed="rId3"/>
            <a:srcRect t="66667"/>
            <a:stretch/>
          </p:blipFill>
          <p:spPr>
            <a:xfrm>
              <a:off x="216316" y="4572000"/>
              <a:ext cx="6390409" cy="2286000"/>
            </a:xfrm>
            <a:prstGeom prst="rect">
              <a:avLst/>
            </a:prstGeom>
          </p:spPr>
        </p:pic>
        <p:pic>
          <p:nvPicPr>
            <p:cNvPr id="258" name="圖片 257">
              <a:extLst>
                <a:ext uri="{FF2B5EF4-FFF2-40B4-BE49-F238E27FC236}">
                  <a16:creationId xmlns:a16="http://schemas.microsoft.com/office/drawing/2014/main" id="{131EA9D2-BA06-41F5-BDA1-842B9E4F21F4}"/>
                </a:ext>
              </a:extLst>
            </p:cNvPr>
            <p:cNvPicPr>
              <a:picLocks noChangeAspect="1"/>
            </p:cNvPicPr>
            <p:nvPr/>
          </p:nvPicPr>
          <p:blipFill rotWithShape="1">
            <a:blip r:embed="rId4"/>
            <a:srcRect b="43495"/>
            <a:stretch/>
          </p:blipFill>
          <p:spPr>
            <a:xfrm>
              <a:off x="7478139" y="846188"/>
              <a:ext cx="3947666" cy="5165623"/>
            </a:xfrm>
            <a:prstGeom prst="rect">
              <a:avLst/>
            </a:prstGeom>
          </p:spPr>
        </p:pic>
        <p:sp>
          <p:nvSpPr>
            <p:cNvPr id="259" name="箭號: 向下 258">
              <a:extLst>
                <a:ext uri="{FF2B5EF4-FFF2-40B4-BE49-F238E27FC236}">
                  <a16:creationId xmlns:a16="http://schemas.microsoft.com/office/drawing/2014/main" id="{8A791021-1FA3-4F09-B024-D4074396554B}"/>
                </a:ext>
              </a:extLst>
            </p:cNvPr>
            <p:cNvSpPr/>
            <p:nvPr/>
          </p:nvSpPr>
          <p:spPr>
            <a:xfrm rot="14985594">
              <a:off x="6349933" y="4689371"/>
              <a:ext cx="410804" cy="2875809"/>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0" name="橢圓 259">
              <a:extLst>
                <a:ext uri="{FF2B5EF4-FFF2-40B4-BE49-F238E27FC236}">
                  <a16:creationId xmlns:a16="http://schemas.microsoft.com/office/drawing/2014/main" id="{8981E9BA-F6C5-4E41-BAE5-F2EE7DB9BBF1}"/>
                </a:ext>
              </a:extLst>
            </p:cNvPr>
            <p:cNvSpPr/>
            <p:nvPr/>
          </p:nvSpPr>
          <p:spPr>
            <a:xfrm>
              <a:off x="7975509" y="4944428"/>
              <a:ext cx="2952925" cy="11828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1" name="矩形 260">
              <a:extLst>
                <a:ext uri="{FF2B5EF4-FFF2-40B4-BE49-F238E27FC236}">
                  <a16:creationId xmlns:a16="http://schemas.microsoft.com/office/drawing/2014/main" id="{6878A061-BAE6-48DB-B0AE-FB1BB8224B63}"/>
                </a:ext>
              </a:extLst>
            </p:cNvPr>
            <p:cNvSpPr/>
            <p:nvPr/>
          </p:nvSpPr>
          <p:spPr>
            <a:xfrm>
              <a:off x="216316" y="6526635"/>
              <a:ext cx="4859023" cy="3061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2" name="文字方塊 261">
              <a:extLst>
                <a:ext uri="{FF2B5EF4-FFF2-40B4-BE49-F238E27FC236}">
                  <a16:creationId xmlns:a16="http://schemas.microsoft.com/office/drawing/2014/main" id="{FF2E0060-CEB7-463F-ADF5-A90872E19649}"/>
                </a:ext>
              </a:extLst>
            </p:cNvPr>
            <p:cNvSpPr txBox="1"/>
            <p:nvPr/>
          </p:nvSpPr>
          <p:spPr>
            <a:xfrm>
              <a:off x="8069634" y="361391"/>
              <a:ext cx="2282381" cy="369332"/>
            </a:xfrm>
            <a:prstGeom prst="rect">
              <a:avLst/>
            </a:prstGeom>
            <a:noFill/>
            <a:ln w="28575">
              <a:solidFill>
                <a:schemeClr val="tx1"/>
              </a:solidFill>
            </a:ln>
          </p:spPr>
          <p:txBody>
            <a:bodyPr wrap="square" rtlCol="0">
              <a:spAutoFit/>
            </a:bodyPr>
            <a:lstStyle/>
            <a:p>
              <a:r>
                <a:rPr lang="en-US" altLang="zh-TW" dirty="0"/>
                <a:t>number-recognition.js</a:t>
              </a:r>
              <a:endParaRPr lang="zh-TW" altLang="en-US" dirty="0"/>
            </a:p>
          </p:txBody>
        </p:sp>
      </p:grpSp>
    </p:spTree>
    <p:extLst>
      <p:ext uri="{BB962C8B-B14F-4D97-AF65-F5344CB8AC3E}">
        <p14:creationId xmlns:p14="http://schemas.microsoft.com/office/powerpoint/2010/main" val="2122304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149975" y="0"/>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grpSp>
        <p:nvGrpSpPr>
          <p:cNvPr id="255" name="群組 254">
            <a:extLst>
              <a:ext uri="{FF2B5EF4-FFF2-40B4-BE49-F238E27FC236}">
                <a16:creationId xmlns:a16="http://schemas.microsoft.com/office/drawing/2014/main" id="{1E7DB12F-52C6-4E24-BC43-81CACCF579A3}"/>
              </a:ext>
            </a:extLst>
          </p:cNvPr>
          <p:cNvGrpSpPr/>
          <p:nvPr/>
        </p:nvGrpSpPr>
        <p:grpSpPr>
          <a:xfrm>
            <a:off x="669302" y="1121789"/>
            <a:ext cx="11192759" cy="5498285"/>
            <a:chOff x="52620" y="723163"/>
            <a:chExt cx="12139380" cy="5974880"/>
          </a:xfrm>
        </p:grpSpPr>
        <p:pic>
          <p:nvPicPr>
            <p:cNvPr id="256" name="圖片 255">
              <a:extLst>
                <a:ext uri="{FF2B5EF4-FFF2-40B4-BE49-F238E27FC236}">
                  <a16:creationId xmlns:a16="http://schemas.microsoft.com/office/drawing/2014/main" id="{3AC8AABF-3834-401C-A8E5-4DB5186E6E64}"/>
                </a:ext>
              </a:extLst>
            </p:cNvPr>
            <p:cNvPicPr>
              <a:picLocks noChangeAspect="1"/>
            </p:cNvPicPr>
            <p:nvPr/>
          </p:nvPicPr>
          <p:blipFill rotWithShape="1">
            <a:blip r:embed="rId3"/>
            <a:srcRect l="505" t="859"/>
            <a:stretch/>
          </p:blipFill>
          <p:spPr>
            <a:xfrm>
              <a:off x="6362860" y="723163"/>
              <a:ext cx="5829140" cy="5411673"/>
            </a:xfrm>
            <a:prstGeom prst="rect">
              <a:avLst/>
            </a:prstGeom>
          </p:spPr>
        </p:pic>
        <p:sp>
          <p:nvSpPr>
            <p:cNvPr id="257" name="矩形 256">
              <a:extLst>
                <a:ext uri="{FF2B5EF4-FFF2-40B4-BE49-F238E27FC236}">
                  <a16:creationId xmlns:a16="http://schemas.microsoft.com/office/drawing/2014/main" id="{466CB07B-5991-424F-9ED8-6B24A5343F2E}"/>
                </a:ext>
              </a:extLst>
            </p:cNvPr>
            <p:cNvSpPr/>
            <p:nvPr/>
          </p:nvSpPr>
          <p:spPr>
            <a:xfrm>
              <a:off x="7877261" y="4582842"/>
              <a:ext cx="1493241" cy="813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8" name="圖片 257">
              <a:extLst>
                <a:ext uri="{FF2B5EF4-FFF2-40B4-BE49-F238E27FC236}">
                  <a16:creationId xmlns:a16="http://schemas.microsoft.com/office/drawing/2014/main" id="{5A45326B-8B16-46E9-92B5-CF7221EA48DD}"/>
                </a:ext>
              </a:extLst>
            </p:cNvPr>
            <p:cNvPicPr>
              <a:picLocks noChangeAspect="1"/>
            </p:cNvPicPr>
            <p:nvPr/>
          </p:nvPicPr>
          <p:blipFill>
            <a:blip r:embed="rId4"/>
            <a:stretch>
              <a:fillRect/>
            </a:stretch>
          </p:blipFill>
          <p:spPr>
            <a:xfrm>
              <a:off x="531488" y="5364965"/>
              <a:ext cx="5948117" cy="874723"/>
            </a:xfrm>
            <a:prstGeom prst="rect">
              <a:avLst/>
            </a:prstGeom>
          </p:spPr>
        </p:pic>
        <p:pic>
          <p:nvPicPr>
            <p:cNvPr id="259" name="圖片 258">
              <a:extLst>
                <a:ext uri="{FF2B5EF4-FFF2-40B4-BE49-F238E27FC236}">
                  <a16:creationId xmlns:a16="http://schemas.microsoft.com/office/drawing/2014/main" id="{73B33068-8662-42CA-8DF3-0AB5AFE8687C}"/>
                </a:ext>
              </a:extLst>
            </p:cNvPr>
            <p:cNvPicPr>
              <a:picLocks noChangeAspect="1"/>
            </p:cNvPicPr>
            <p:nvPr/>
          </p:nvPicPr>
          <p:blipFill>
            <a:blip r:embed="rId5"/>
            <a:stretch>
              <a:fillRect/>
            </a:stretch>
          </p:blipFill>
          <p:spPr>
            <a:xfrm>
              <a:off x="52620" y="4131460"/>
              <a:ext cx="8049748" cy="333422"/>
            </a:xfrm>
            <a:prstGeom prst="rect">
              <a:avLst/>
            </a:prstGeom>
          </p:spPr>
        </p:pic>
        <p:sp>
          <p:nvSpPr>
            <p:cNvPr id="260" name="文字方塊 259">
              <a:extLst>
                <a:ext uri="{FF2B5EF4-FFF2-40B4-BE49-F238E27FC236}">
                  <a16:creationId xmlns:a16="http://schemas.microsoft.com/office/drawing/2014/main" id="{3D18241F-C412-4893-BCA8-9970E7D22CEF}"/>
                </a:ext>
              </a:extLst>
            </p:cNvPr>
            <p:cNvSpPr txBox="1"/>
            <p:nvPr/>
          </p:nvSpPr>
          <p:spPr>
            <a:xfrm>
              <a:off x="2465502" y="6296697"/>
              <a:ext cx="1742021" cy="401346"/>
            </a:xfrm>
            <a:prstGeom prst="rect">
              <a:avLst/>
            </a:prstGeom>
            <a:noFill/>
            <a:ln w="28575">
              <a:solidFill>
                <a:schemeClr val="tx1"/>
              </a:solidFill>
            </a:ln>
          </p:spPr>
          <p:txBody>
            <a:bodyPr wrap="square" rtlCol="0">
              <a:spAutoFit/>
            </a:bodyPr>
            <a:lstStyle/>
            <a:p>
              <a:r>
                <a:rPr lang="en-US" altLang="zh-TW" dirty="0"/>
                <a:t>ButtonPanel.js</a:t>
              </a:r>
              <a:endParaRPr lang="zh-TW" altLang="en-US" dirty="0"/>
            </a:p>
          </p:txBody>
        </p:sp>
        <p:sp>
          <p:nvSpPr>
            <p:cNvPr id="261" name="文字方塊 260">
              <a:extLst>
                <a:ext uri="{FF2B5EF4-FFF2-40B4-BE49-F238E27FC236}">
                  <a16:creationId xmlns:a16="http://schemas.microsoft.com/office/drawing/2014/main" id="{0CB570F4-279D-4A2A-85D8-263C92F1E3A3}"/>
                </a:ext>
              </a:extLst>
            </p:cNvPr>
            <p:cNvSpPr txBox="1"/>
            <p:nvPr/>
          </p:nvSpPr>
          <p:spPr>
            <a:xfrm>
              <a:off x="2567744" y="4518679"/>
              <a:ext cx="1706892" cy="401346"/>
            </a:xfrm>
            <a:prstGeom prst="rect">
              <a:avLst/>
            </a:prstGeom>
            <a:noFill/>
            <a:ln w="28575">
              <a:solidFill>
                <a:schemeClr val="tx1"/>
              </a:solidFill>
            </a:ln>
          </p:spPr>
          <p:txBody>
            <a:bodyPr wrap="square" rtlCol="0">
              <a:spAutoFit/>
            </a:bodyPr>
            <a:lstStyle/>
            <a:p>
              <a:r>
                <a:rPr lang="en-US" altLang="zh-TW" dirty="0"/>
                <a:t>ButtonPanel.js</a:t>
              </a:r>
              <a:endParaRPr lang="zh-TW" altLang="en-US" dirty="0"/>
            </a:p>
          </p:txBody>
        </p:sp>
        <p:pic>
          <p:nvPicPr>
            <p:cNvPr id="262" name="圖片 261">
              <a:extLst>
                <a:ext uri="{FF2B5EF4-FFF2-40B4-BE49-F238E27FC236}">
                  <a16:creationId xmlns:a16="http://schemas.microsoft.com/office/drawing/2014/main" id="{86BA21F9-4FA8-42EB-BBF9-E51933B08503}"/>
                </a:ext>
              </a:extLst>
            </p:cNvPr>
            <p:cNvPicPr>
              <a:picLocks noChangeAspect="1"/>
            </p:cNvPicPr>
            <p:nvPr/>
          </p:nvPicPr>
          <p:blipFill>
            <a:blip r:embed="rId6"/>
            <a:stretch>
              <a:fillRect/>
            </a:stretch>
          </p:blipFill>
          <p:spPr>
            <a:xfrm>
              <a:off x="464376" y="951279"/>
              <a:ext cx="5948116" cy="2232645"/>
            </a:xfrm>
            <a:prstGeom prst="rect">
              <a:avLst/>
            </a:prstGeom>
          </p:spPr>
        </p:pic>
        <p:sp>
          <p:nvSpPr>
            <p:cNvPr id="263" name="文字方塊 262">
              <a:extLst>
                <a:ext uri="{FF2B5EF4-FFF2-40B4-BE49-F238E27FC236}">
                  <a16:creationId xmlns:a16="http://schemas.microsoft.com/office/drawing/2014/main" id="{68683CED-94E0-4F1B-8FAE-259BF5215F20}"/>
                </a:ext>
              </a:extLst>
            </p:cNvPr>
            <p:cNvSpPr txBox="1"/>
            <p:nvPr/>
          </p:nvSpPr>
          <p:spPr>
            <a:xfrm>
              <a:off x="2669343" y="3262499"/>
              <a:ext cx="1408151" cy="401346"/>
            </a:xfrm>
            <a:prstGeom prst="rect">
              <a:avLst/>
            </a:prstGeom>
            <a:noFill/>
            <a:ln w="28575">
              <a:solidFill>
                <a:schemeClr val="tx1"/>
              </a:solidFill>
            </a:ln>
          </p:spPr>
          <p:txBody>
            <a:bodyPr wrap="square" rtlCol="0">
              <a:spAutoFit/>
            </a:bodyPr>
            <a:lstStyle/>
            <a:p>
              <a:r>
                <a:rPr lang="en-US" altLang="zh-TW" dirty="0"/>
                <a:t>calculator.js</a:t>
              </a:r>
              <a:endParaRPr lang="zh-TW" altLang="en-US" dirty="0"/>
            </a:p>
          </p:txBody>
        </p:sp>
        <p:cxnSp>
          <p:nvCxnSpPr>
            <p:cNvPr id="264" name="直線單箭頭接點 263">
              <a:extLst>
                <a:ext uri="{FF2B5EF4-FFF2-40B4-BE49-F238E27FC236}">
                  <a16:creationId xmlns:a16="http://schemas.microsoft.com/office/drawing/2014/main" id="{49AD6A7A-94DA-4329-A72A-D78B55540C56}"/>
                </a:ext>
              </a:extLst>
            </p:cNvPr>
            <p:cNvCxnSpPr>
              <a:cxnSpLocks/>
            </p:cNvCxnSpPr>
            <p:nvPr/>
          </p:nvCxnSpPr>
          <p:spPr>
            <a:xfrm flipV="1">
              <a:off x="9269835" y="2100555"/>
              <a:ext cx="2046914" cy="24739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5" name="矩形 264">
              <a:extLst>
                <a:ext uri="{FF2B5EF4-FFF2-40B4-BE49-F238E27FC236}">
                  <a16:creationId xmlns:a16="http://schemas.microsoft.com/office/drawing/2014/main" id="{33B20A7A-07EB-42C6-A8A9-DB354BAD6489}"/>
                </a:ext>
              </a:extLst>
            </p:cNvPr>
            <p:cNvSpPr/>
            <p:nvPr/>
          </p:nvSpPr>
          <p:spPr>
            <a:xfrm>
              <a:off x="11375472" y="1287367"/>
              <a:ext cx="659810" cy="813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6" name="箭號: 向下 265">
              <a:extLst>
                <a:ext uri="{FF2B5EF4-FFF2-40B4-BE49-F238E27FC236}">
                  <a16:creationId xmlns:a16="http://schemas.microsoft.com/office/drawing/2014/main" id="{A1B96FF5-5EB1-40BE-8E1F-2A674F44AB40}"/>
                </a:ext>
              </a:extLst>
            </p:cNvPr>
            <p:cNvSpPr/>
            <p:nvPr/>
          </p:nvSpPr>
          <p:spPr>
            <a:xfrm>
              <a:off x="4077494" y="2190154"/>
              <a:ext cx="645484" cy="1862731"/>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箭號: 向下 266">
              <a:extLst>
                <a:ext uri="{FF2B5EF4-FFF2-40B4-BE49-F238E27FC236}">
                  <a16:creationId xmlns:a16="http://schemas.microsoft.com/office/drawing/2014/main" id="{4ED470A9-3AF6-471C-92AF-BEFC7B18FD36}"/>
                </a:ext>
              </a:extLst>
            </p:cNvPr>
            <p:cNvSpPr/>
            <p:nvPr/>
          </p:nvSpPr>
          <p:spPr>
            <a:xfrm>
              <a:off x="4897435" y="4544125"/>
              <a:ext cx="645484" cy="1089306"/>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80" name="Google Shape;775;p38">
            <a:extLst>
              <a:ext uri="{FF2B5EF4-FFF2-40B4-BE49-F238E27FC236}">
                <a16:creationId xmlns:a16="http://schemas.microsoft.com/office/drawing/2014/main" id="{0EB39E34-4957-4911-835E-054BA7A99376}"/>
              </a:ext>
            </a:extLst>
          </p:cNvPr>
          <p:cNvGrpSpPr/>
          <p:nvPr/>
        </p:nvGrpSpPr>
        <p:grpSpPr>
          <a:xfrm rot="20179117" flipH="1">
            <a:off x="10466576" y="-155338"/>
            <a:ext cx="2211529" cy="1834199"/>
            <a:chOff x="2735825" y="2251925"/>
            <a:chExt cx="1386775" cy="1101400"/>
          </a:xfrm>
        </p:grpSpPr>
        <p:sp>
          <p:nvSpPr>
            <p:cNvPr id="281" name="Google Shape;776;p38">
              <a:extLst>
                <a:ext uri="{FF2B5EF4-FFF2-40B4-BE49-F238E27FC236}">
                  <a16:creationId xmlns:a16="http://schemas.microsoft.com/office/drawing/2014/main" id="{E369CA62-7A51-46F1-817F-3FD0BE225AA8}"/>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82" name="Google Shape;777;p38">
              <a:extLst>
                <a:ext uri="{FF2B5EF4-FFF2-40B4-BE49-F238E27FC236}">
                  <a16:creationId xmlns:a16="http://schemas.microsoft.com/office/drawing/2014/main" id="{3FC02B40-78C1-46F4-A729-4DFFF0FBF852}"/>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83" name="Google Shape;778;p38">
              <a:extLst>
                <a:ext uri="{FF2B5EF4-FFF2-40B4-BE49-F238E27FC236}">
                  <a16:creationId xmlns:a16="http://schemas.microsoft.com/office/drawing/2014/main" id="{F8818649-1BA5-44BE-98CD-F1277D655B18}"/>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84" name="Google Shape;779;p38">
              <a:extLst>
                <a:ext uri="{FF2B5EF4-FFF2-40B4-BE49-F238E27FC236}">
                  <a16:creationId xmlns:a16="http://schemas.microsoft.com/office/drawing/2014/main" id="{2188A692-B14C-42B1-923D-E35F644969F7}"/>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85" name="Google Shape;780;p38">
              <a:extLst>
                <a:ext uri="{FF2B5EF4-FFF2-40B4-BE49-F238E27FC236}">
                  <a16:creationId xmlns:a16="http://schemas.microsoft.com/office/drawing/2014/main" id="{4FEF0F80-7314-4C91-856F-1D5BD4D1224F}"/>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86" name="Google Shape;781;p38">
              <a:extLst>
                <a:ext uri="{FF2B5EF4-FFF2-40B4-BE49-F238E27FC236}">
                  <a16:creationId xmlns:a16="http://schemas.microsoft.com/office/drawing/2014/main" id="{293251F4-B566-4EFF-8521-5F97C4360B16}"/>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87" name="Google Shape;782;p38">
              <a:extLst>
                <a:ext uri="{FF2B5EF4-FFF2-40B4-BE49-F238E27FC236}">
                  <a16:creationId xmlns:a16="http://schemas.microsoft.com/office/drawing/2014/main" id="{1D9C2D8D-E9CD-471D-880B-BF29023D3D45}"/>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288" name="Google Shape;783;p38">
              <a:extLst>
                <a:ext uri="{FF2B5EF4-FFF2-40B4-BE49-F238E27FC236}">
                  <a16:creationId xmlns:a16="http://schemas.microsoft.com/office/drawing/2014/main" id="{1D8B4875-5455-465F-BE7A-7AD51E3CEB31}"/>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289" name="Google Shape;784;p38">
              <a:extLst>
                <a:ext uri="{FF2B5EF4-FFF2-40B4-BE49-F238E27FC236}">
                  <a16:creationId xmlns:a16="http://schemas.microsoft.com/office/drawing/2014/main" id="{290E5356-D6E8-45ED-BDCA-BC33D2663F44}"/>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90" name="Google Shape;785;p38">
              <a:extLst>
                <a:ext uri="{FF2B5EF4-FFF2-40B4-BE49-F238E27FC236}">
                  <a16:creationId xmlns:a16="http://schemas.microsoft.com/office/drawing/2014/main" id="{6B1A7DAA-FCE0-4454-9B70-115F8BF225EF}"/>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91" name="Google Shape;786;p38">
              <a:extLst>
                <a:ext uri="{FF2B5EF4-FFF2-40B4-BE49-F238E27FC236}">
                  <a16:creationId xmlns:a16="http://schemas.microsoft.com/office/drawing/2014/main" id="{9127AEF6-D6EE-410E-B144-012396CC3EE6}"/>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92" name="Google Shape;787;p38">
              <a:extLst>
                <a:ext uri="{FF2B5EF4-FFF2-40B4-BE49-F238E27FC236}">
                  <a16:creationId xmlns:a16="http://schemas.microsoft.com/office/drawing/2014/main" id="{7AAD8D41-B627-4F4C-8B40-EFE788AB74B7}"/>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93" name="Google Shape;788;p38">
              <a:extLst>
                <a:ext uri="{FF2B5EF4-FFF2-40B4-BE49-F238E27FC236}">
                  <a16:creationId xmlns:a16="http://schemas.microsoft.com/office/drawing/2014/main" id="{CD24B422-D88D-424C-8852-B75F3C902336}"/>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94" name="Google Shape;789;p38">
              <a:extLst>
                <a:ext uri="{FF2B5EF4-FFF2-40B4-BE49-F238E27FC236}">
                  <a16:creationId xmlns:a16="http://schemas.microsoft.com/office/drawing/2014/main" id="{F8FAF1F3-D561-4131-9350-4CDF17822A9C}"/>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95" name="Google Shape;790;p38">
              <a:extLst>
                <a:ext uri="{FF2B5EF4-FFF2-40B4-BE49-F238E27FC236}">
                  <a16:creationId xmlns:a16="http://schemas.microsoft.com/office/drawing/2014/main" id="{686D1193-88CA-4CFC-B76A-7C31FD249291}"/>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96" name="Google Shape;791;p38">
              <a:extLst>
                <a:ext uri="{FF2B5EF4-FFF2-40B4-BE49-F238E27FC236}">
                  <a16:creationId xmlns:a16="http://schemas.microsoft.com/office/drawing/2014/main" id="{B021AF2D-C9D3-4213-948F-070E08C2E996}"/>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97" name="Google Shape;792;p38">
              <a:extLst>
                <a:ext uri="{FF2B5EF4-FFF2-40B4-BE49-F238E27FC236}">
                  <a16:creationId xmlns:a16="http://schemas.microsoft.com/office/drawing/2014/main" id="{F6C76387-86CD-4AA3-A4D6-2A313F70297F}"/>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98" name="Google Shape;793;p38">
              <a:extLst>
                <a:ext uri="{FF2B5EF4-FFF2-40B4-BE49-F238E27FC236}">
                  <a16:creationId xmlns:a16="http://schemas.microsoft.com/office/drawing/2014/main" id="{91620922-FC70-4DDB-AF29-C20FA26E5EF1}"/>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299" name="Google Shape;794;p38">
              <a:extLst>
                <a:ext uri="{FF2B5EF4-FFF2-40B4-BE49-F238E27FC236}">
                  <a16:creationId xmlns:a16="http://schemas.microsoft.com/office/drawing/2014/main" id="{6A7F2AD6-63E7-4993-829A-7693D1D9DDC7}"/>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300" name="Google Shape;795;p38">
              <a:extLst>
                <a:ext uri="{FF2B5EF4-FFF2-40B4-BE49-F238E27FC236}">
                  <a16:creationId xmlns:a16="http://schemas.microsoft.com/office/drawing/2014/main" id="{CFEC6183-BCEC-407F-8F87-75ECAC68A915}"/>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301" name="Google Shape;796;p38">
              <a:extLst>
                <a:ext uri="{FF2B5EF4-FFF2-40B4-BE49-F238E27FC236}">
                  <a16:creationId xmlns:a16="http://schemas.microsoft.com/office/drawing/2014/main" id="{972B05BA-9BC3-44B5-8EE8-331FB7FBF922}"/>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02" name="Google Shape;797;p38">
              <a:extLst>
                <a:ext uri="{FF2B5EF4-FFF2-40B4-BE49-F238E27FC236}">
                  <a16:creationId xmlns:a16="http://schemas.microsoft.com/office/drawing/2014/main" id="{208A2FB4-9251-4860-983A-7077F4552412}"/>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03" name="Google Shape;798;p38">
              <a:extLst>
                <a:ext uri="{FF2B5EF4-FFF2-40B4-BE49-F238E27FC236}">
                  <a16:creationId xmlns:a16="http://schemas.microsoft.com/office/drawing/2014/main" id="{CD27F098-C85B-438E-9F7F-4146B670E4AB}"/>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304" name="Google Shape;799;p38">
              <a:extLst>
                <a:ext uri="{FF2B5EF4-FFF2-40B4-BE49-F238E27FC236}">
                  <a16:creationId xmlns:a16="http://schemas.microsoft.com/office/drawing/2014/main" id="{E23472BB-035E-407D-BEBC-95B960BCC55E}"/>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05" name="Google Shape;800;p38">
              <a:extLst>
                <a:ext uri="{FF2B5EF4-FFF2-40B4-BE49-F238E27FC236}">
                  <a16:creationId xmlns:a16="http://schemas.microsoft.com/office/drawing/2014/main" id="{61D09288-F7A3-4121-ACFB-84480E3334B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06" name="Google Shape;801;p38">
              <a:extLst>
                <a:ext uri="{FF2B5EF4-FFF2-40B4-BE49-F238E27FC236}">
                  <a16:creationId xmlns:a16="http://schemas.microsoft.com/office/drawing/2014/main" id="{114503BC-C863-4F4F-BC28-17FAB16DB716}"/>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07" name="Google Shape;802;p38">
              <a:extLst>
                <a:ext uri="{FF2B5EF4-FFF2-40B4-BE49-F238E27FC236}">
                  <a16:creationId xmlns:a16="http://schemas.microsoft.com/office/drawing/2014/main" id="{1E0BC1E6-2029-4777-BF9D-61C8EB442866}"/>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08" name="Google Shape;803;p38">
              <a:extLst>
                <a:ext uri="{FF2B5EF4-FFF2-40B4-BE49-F238E27FC236}">
                  <a16:creationId xmlns:a16="http://schemas.microsoft.com/office/drawing/2014/main" id="{BDE22738-A7B3-447C-81B7-6C53CADD16D1}"/>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09" name="Google Shape;804;p38">
              <a:extLst>
                <a:ext uri="{FF2B5EF4-FFF2-40B4-BE49-F238E27FC236}">
                  <a16:creationId xmlns:a16="http://schemas.microsoft.com/office/drawing/2014/main" id="{359EB12E-3DA0-4715-AF19-0344FC5E2843}"/>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10" name="Google Shape;805;p38">
              <a:extLst>
                <a:ext uri="{FF2B5EF4-FFF2-40B4-BE49-F238E27FC236}">
                  <a16:creationId xmlns:a16="http://schemas.microsoft.com/office/drawing/2014/main" id="{AE95C9CF-1647-4417-9D53-A894D74A313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11" name="Google Shape;806;p38">
              <a:extLst>
                <a:ext uri="{FF2B5EF4-FFF2-40B4-BE49-F238E27FC236}">
                  <a16:creationId xmlns:a16="http://schemas.microsoft.com/office/drawing/2014/main" id="{B03EF14E-F446-4428-B7EB-9284F02699A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12" name="Google Shape;807;p38">
              <a:extLst>
                <a:ext uri="{FF2B5EF4-FFF2-40B4-BE49-F238E27FC236}">
                  <a16:creationId xmlns:a16="http://schemas.microsoft.com/office/drawing/2014/main" id="{20980A74-2357-45DA-BB9C-69FC6D369856}"/>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13" name="Google Shape;808;p38">
              <a:extLst>
                <a:ext uri="{FF2B5EF4-FFF2-40B4-BE49-F238E27FC236}">
                  <a16:creationId xmlns:a16="http://schemas.microsoft.com/office/drawing/2014/main" id="{85DEE5C0-447E-4919-8882-B9412B4AC603}"/>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14" name="Google Shape;809;p38">
              <a:extLst>
                <a:ext uri="{FF2B5EF4-FFF2-40B4-BE49-F238E27FC236}">
                  <a16:creationId xmlns:a16="http://schemas.microsoft.com/office/drawing/2014/main" id="{B4C5D5F2-005A-4C63-81AF-A9BB3562165D}"/>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15" name="Google Shape;810;p38">
              <a:extLst>
                <a:ext uri="{FF2B5EF4-FFF2-40B4-BE49-F238E27FC236}">
                  <a16:creationId xmlns:a16="http://schemas.microsoft.com/office/drawing/2014/main" id="{22F8430B-47C1-49B5-AB3C-FEF30C70B57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316" name="Google Shape;811;p38">
              <a:extLst>
                <a:ext uri="{FF2B5EF4-FFF2-40B4-BE49-F238E27FC236}">
                  <a16:creationId xmlns:a16="http://schemas.microsoft.com/office/drawing/2014/main" id="{6C77412E-8B84-4B07-A4CA-918A6DF5DA37}"/>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17" name="Google Shape;812;p38">
              <a:extLst>
                <a:ext uri="{FF2B5EF4-FFF2-40B4-BE49-F238E27FC236}">
                  <a16:creationId xmlns:a16="http://schemas.microsoft.com/office/drawing/2014/main" id="{2B474839-0F24-4625-A86D-41CAE7C78D03}"/>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18" name="Google Shape;813;p38">
              <a:extLst>
                <a:ext uri="{FF2B5EF4-FFF2-40B4-BE49-F238E27FC236}">
                  <a16:creationId xmlns:a16="http://schemas.microsoft.com/office/drawing/2014/main" id="{5664AE8C-673A-4D6C-8329-47287D018533}"/>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319" name="Google Shape;814;p38">
              <a:extLst>
                <a:ext uri="{FF2B5EF4-FFF2-40B4-BE49-F238E27FC236}">
                  <a16:creationId xmlns:a16="http://schemas.microsoft.com/office/drawing/2014/main" id="{814F0C91-A187-4276-9350-94D3EFD1869E}"/>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320" name="Google Shape;815;p38">
              <a:extLst>
                <a:ext uri="{FF2B5EF4-FFF2-40B4-BE49-F238E27FC236}">
                  <a16:creationId xmlns:a16="http://schemas.microsoft.com/office/drawing/2014/main" id="{727ECE12-59E8-405D-8A0C-934224D19A96}"/>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321" name="Google Shape;816;p38">
              <a:extLst>
                <a:ext uri="{FF2B5EF4-FFF2-40B4-BE49-F238E27FC236}">
                  <a16:creationId xmlns:a16="http://schemas.microsoft.com/office/drawing/2014/main" id="{C0F15CA9-0807-407C-AAD1-73E109CA8435}"/>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22" name="Google Shape;817;p38">
              <a:extLst>
                <a:ext uri="{FF2B5EF4-FFF2-40B4-BE49-F238E27FC236}">
                  <a16:creationId xmlns:a16="http://schemas.microsoft.com/office/drawing/2014/main" id="{D45D2F08-C5CB-44E4-BE05-2DB98803099E}"/>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23" name="Google Shape;818;p38">
              <a:extLst>
                <a:ext uri="{FF2B5EF4-FFF2-40B4-BE49-F238E27FC236}">
                  <a16:creationId xmlns:a16="http://schemas.microsoft.com/office/drawing/2014/main" id="{ECC831CC-5310-4824-A6D2-2973BB8EA033}"/>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324" name="Google Shape;819;p38">
              <a:extLst>
                <a:ext uri="{FF2B5EF4-FFF2-40B4-BE49-F238E27FC236}">
                  <a16:creationId xmlns:a16="http://schemas.microsoft.com/office/drawing/2014/main" id="{A8063D45-75BD-47F9-BEFE-F9D5019C4D7B}"/>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25" name="Google Shape;820;p38">
              <a:extLst>
                <a:ext uri="{FF2B5EF4-FFF2-40B4-BE49-F238E27FC236}">
                  <a16:creationId xmlns:a16="http://schemas.microsoft.com/office/drawing/2014/main" id="{BF935FCD-80E9-46ED-A6DF-97FA64AA6E8D}"/>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26" name="Google Shape;821;p38">
              <a:extLst>
                <a:ext uri="{FF2B5EF4-FFF2-40B4-BE49-F238E27FC236}">
                  <a16:creationId xmlns:a16="http://schemas.microsoft.com/office/drawing/2014/main" id="{C9B99C12-A513-4C3E-8762-1DCD016BB85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27" name="Google Shape;822;p38">
              <a:extLst>
                <a:ext uri="{FF2B5EF4-FFF2-40B4-BE49-F238E27FC236}">
                  <a16:creationId xmlns:a16="http://schemas.microsoft.com/office/drawing/2014/main" id="{535C8328-BFFF-44AB-95B5-7B56B80B32D6}"/>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28" name="Google Shape;823;p38">
              <a:extLst>
                <a:ext uri="{FF2B5EF4-FFF2-40B4-BE49-F238E27FC236}">
                  <a16:creationId xmlns:a16="http://schemas.microsoft.com/office/drawing/2014/main" id="{E2BE6020-E878-4968-9D13-B2FB44BDA83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29" name="Google Shape;824;p38">
              <a:extLst>
                <a:ext uri="{FF2B5EF4-FFF2-40B4-BE49-F238E27FC236}">
                  <a16:creationId xmlns:a16="http://schemas.microsoft.com/office/drawing/2014/main" id="{C724A967-B4AA-4C0E-A74B-3C2A451E06FA}"/>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30" name="Google Shape;825;p38">
              <a:extLst>
                <a:ext uri="{FF2B5EF4-FFF2-40B4-BE49-F238E27FC236}">
                  <a16:creationId xmlns:a16="http://schemas.microsoft.com/office/drawing/2014/main" id="{132F429D-4F3E-46CE-80E1-3BBB7D53363C}"/>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31" name="Google Shape;826;p38">
              <a:extLst>
                <a:ext uri="{FF2B5EF4-FFF2-40B4-BE49-F238E27FC236}">
                  <a16:creationId xmlns:a16="http://schemas.microsoft.com/office/drawing/2014/main" id="{E08C9B25-15A8-4A7B-9C25-1FBB4AFAAFFD}"/>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32" name="Google Shape;827;p38">
              <a:extLst>
                <a:ext uri="{FF2B5EF4-FFF2-40B4-BE49-F238E27FC236}">
                  <a16:creationId xmlns:a16="http://schemas.microsoft.com/office/drawing/2014/main" id="{F06D048F-9506-43E9-A673-2A3D802A1B3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33" name="Google Shape;828;p38">
              <a:extLst>
                <a:ext uri="{FF2B5EF4-FFF2-40B4-BE49-F238E27FC236}">
                  <a16:creationId xmlns:a16="http://schemas.microsoft.com/office/drawing/2014/main" id="{AE65DC63-93A7-421F-8166-08259ED7005F}"/>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34" name="Google Shape;829;p38">
              <a:extLst>
                <a:ext uri="{FF2B5EF4-FFF2-40B4-BE49-F238E27FC236}">
                  <a16:creationId xmlns:a16="http://schemas.microsoft.com/office/drawing/2014/main" id="{4E3EC0DB-EFCC-4BD4-90AA-4B77D548FF37}"/>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35" name="Google Shape;830;p38">
              <a:extLst>
                <a:ext uri="{FF2B5EF4-FFF2-40B4-BE49-F238E27FC236}">
                  <a16:creationId xmlns:a16="http://schemas.microsoft.com/office/drawing/2014/main" id="{71ECE797-AE91-4363-97B5-F05249DD54F9}"/>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336" name="Google Shape;831;p38">
              <a:extLst>
                <a:ext uri="{FF2B5EF4-FFF2-40B4-BE49-F238E27FC236}">
                  <a16:creationId xmlns:a16="http://schemas.microsoft.com/office/drawing/2014/main" id="{4D3200BC-72E2-44DC-8B31-443339890EAE}"/>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37" name="Google Shape;832;p38">
              <a:extLst>
                <a:ext uri="{FF2B5EF4-FFF2-40B4-BE49-F238E27FC236}">
                  <a16:creationId xmlns:a16="http://schemas.microsoft.com/office/drawing/2014/main" id="{35A07DFD-52D5-4230-9936-FE1BB55C1FF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38" name="Google Shape;833;p38">
              <a:extLst>
                <a:ext uri="{FF2B5EF4-FFF2-40B4-BE49-F238E27FC236}">
                  <a16:creationId xmlns:a16="http://schemas.microsoft.com/office/drawing/2014/main" id="{15BC1712-D5C5-4A22-A4D3-F67956ECB9C0}"/>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39" name="Google Shape;834;p38">
              <a:extLst>
                <a:ext uri="{FF2B5EF4-FFF2-40B4-BE49-F238E27FC236}">
                  <a16:creationId xmlns:a16="http://schemas.microsoft.com/office/drawing/2014/main" id="{B546484A-EB81-4FE6-A772-02CB7F6FB21B}"/>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340" name="Google Shape;835;p38">
              <a:extLst>
                <a:ext uri="{FF2B5EF4-FFF2-40B4-BE49-F238E27FC236}">
                  <a16:creationId xmlns:a16="http://schemas.microsoft.com/office/drawing/2014/main" id="{9A6D7361-500F-41D4-8254-12FEF55AF7F1}"/>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41" name="Google Shape;836;p38">
              <a:extLst>
                <a:ext uri="{FF2B5EF4-FFF2-40B4-BE49-F238E27FC236}">
                  <a16:creationId xmlns:a16="http://schemas.microsoft.com/office/drawing/2014/main" id="{1E008AC3-641A-4D50-9209-A1C89ABB18D9}"/>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42" name="Google Shape;837;p38">
              <a:extLst>
                <a:ext uri="{FF2B5EF4-FFF2-40B4-BE49-F238E27FC236}">
                  <a16:creationId xmlns:a16="http://schemas.microsoft.com/office/drawing/2014/main" id="{94145A30-59BE-4A62-8636-29E64FCC07A7}"/>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43" name="Google Shape;838;p38">
              <a:extLst>
                <a:ext uri="{FF2B5EF4-FFF2-40B4-BE49-F238E27FC236}">
                  <a16:creationId xmlns:a16="http://schemas.microsoft.com/office/drawing/2014/main" id="{4D71F15E-2A50-4318-84AF-81E18BB4535C}"/>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344" name="Google Shape;839;p38">
              <a:extLst>
                <a:ext uri="{FF2B5EF4-FFF2-40B4-BE49-F238E27FC236}">
                  <a16:creationId xmlns:a16="http://schemas.microsoft.com/office/drawing/2014/main" id="{DA0E786F-0E0E-4DD5-8E07-F250C1E18697}"/>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45" name="Google Shape;840;p38">
              <a:extLst>
                <a:ext uri="{FF2B5EF4-FFF2-40B4-BE49-F238E27FC236}">
                  <a16:creationId xmlns:a16="http://schemas.microsoft.com/office/drawing/2014/main" id="{5C8FF0D7-846B-4281-AF0D-CF5373009856}"/>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46" name="Google Shape;841;p38">
              <a:extLst>
                <a:ext uri="{FF2B5EF4-FFF2-40B4-BE49-F238E27FC236}">
                  <a16:creationId xmlns:a16="http://schemas.microsoft.com/office/drawing/2014/main" id="{F0862A38-7091-4660-924F-30516A5CC286}"/>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47" name="Google Shape;842;p38">
              <a:extLst>
                <a:ext uri="{FF2B5EF4-FFF2-40B4-BE49-F238E27FC236}">
                  <a16:creationId xmlns:a16="http://schemas.microsoft.com/office/drawing/2014/main" id="{4E7DF322-83E2-4C74-A354-751198EE6CE1}"/>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48" name="Google Shape;843;p38">
              <a:extLst>
                <a:ext uri="{FF2B5EF4-FFF2-40B4-BE49-F238E27FC236}">
                  <a16:creationId xmlns:a16="http://schemas.microsoft.com/office/drawing/2014/main" id="{A112255D-BCA3-49F9-A5BD-9F1CA4AB736A}"/>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49" name="Google Shape;844;p38">
              <a:extLst>
                <a:ext uri="{FF2B5EF4-FFF2-40B4-BE49-F238E27FC236}">
                  <a16:creationId xmlns:a16="http://schemas.microsoft.com/office/drawing/2014/main" id="{8D4AB1F7-49AF-436A-A22F-DF18F7377DB9}"/>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50" name="Google Shape;845;p38">
              <a:extLst>
                <a:ext uri="{FF2B5EF4-FFF2-40B4-BE49-F238E27FC236}">
                  <a16:creationId xmlns:a16="http://schemas.microsoft.com/office/drawing/2014/main" id="{9C187AB1-5146-46FF-B7F1-5B754F054503}"/>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51" name="Google Shape;846;p38">
              <a:extLst>
                <a:ext uri="{FF2B5EF4-FFF2-40B4-BE49-F238E27FC236}">
                  <a16:creationId xmlns:a16="http://schemas.microsoft.com/office/drawing/2014/main" id="{9725FA74-F3E5-4B37-8E70-1DD257D67D01}"/>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52" name="Google Shape;847;p38">
              <a:extLst>
                <a:ext uri="{FF2B5EF4-FFF2-40B4-BE49-F238E27FC236}">
                  <a16:creationId xmlns:a16="http://schemas.microsoft.com/office/drawing/2014/main" id="{688DB28F-5933-4591-B17D-C6C451D8AEB6}"/>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53" name="Google Shape;848;p38">
              <a:extLst>
                <a:ext uri="{FF2B5EF4-FFF2-40B4-BE49-F238E27FC236}">
                  <a16:creationId xmlns:a16="http://schemas.microsoft.com/office/drawing/2014/main" id="{1E07B3B8-FABD-49F3-BC5F-037313C8C757}"/>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54" name="Google Shape;849;p38">
              <a:extLst>
                <a:ext uri="{FF2B5EF4-FFF2-40B4-BE49-F238E27FC236}">
                  <a16:creationId xmlns:a16="http://schemas.microsoft.com/office/drawing/2014/main" id="{A6670FF9-5C45-477C-A1A5-0748FF88425B}"/>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55" name="Google Shape;850;p38">
              <a:extLst>
                <a:ext uri="{FF2B5EF4-FFF2-40B4-BE49-F238E27FC236}">
                  <a16:creationId xmlns:a16="http://schemas.microsoft.com/office/drawing/2014/main" id="{8B22C10D-C8E4-4F5C-813B-D7698F677048}"/>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356" name="Google Shape;851;p38">
              <a:extLst>
                <a:ext uri="{FF2B5EF4-FFF2-40B4-BE49-F238E27FC236}">
                  <a16:creationId xmlns:a16="http://schemas.microsoft.com/office/drawing/2014/main" id="{CA436028-8676-4FA4-97CD-4AB2E131DF46}"/>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357" name="Google Shape;852;p38">
              <a:extLst>
                <a:ext uri="{FF2B5EF4-FFF2-40B4-BE49-F238E27FC236}">
                  <a16:creationId xmlns:a16="http://schemas.microsoft.com/office/drawing/2014/main" id="{E5099031-51BB-4CCD-AF1B-9667E5669B7D}"/>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358" name="Google Shape;853;p38">
              <a:extLst>
                <a:ext uri="{FF2B5EF4-FFF2-40B4-BE49-F238E27FC236}">
                  <a16:creationId xmlns:a16="http://schemas.microsoft.com/office/drawing/2014/main" id="{FCEEC3E9-26D2-4AB3-81B5-1D9F9660BD9B}"/>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359" name="Google Shape;854;p38">
              <a:extLst>
                <a:ext uri="{FF2B5EF4-FFF2-40B4-BE49-F238E27FC236}">
                  <a16:creationId xmlns:a16="http://schemas.microsoft.com/office/drawing/2014/main" id="{1E2291DA-24A9-453C-ACF2-A01EAC814B99}"/>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360" name="Google Shape;855;p38">
              <a:extLst>
                <a:ext uri="{FF2B5EF4-FFF2-40B4-BE49-F238E27FC236}">
                  <a16:creationId xmlns:a16="http://schemas.microsoft.com/office/drawing/2014/main" id="{053E8480-77D5-404D-835B-4428693F37EE}"/>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61" name="Google Shape;856;p38">
              <a:extLst>
                <a:ext uri="{FF2B5EF4-FFF2-40B4-BE49-F238E27FC236}">
                  <a16:creationId xmlns:a16="http://schemas.microsoft.com/office/drawing/2014/main" id="{B177ADDD-AC2F-4294-86CD-EEC61C6CA1F6}"/>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62" name="Google Shape;857;p38">
              <a:extLst>
                <a:ext uri="{FF2B5EF4-FFF2-40B4-BE49-F238E27FC236}">
                  <a16:creationId xmlns:a16="http://schemas.microsoft.com/office/drawing/2014/main" id="{D5AC4781-051C-40D7-B414-7A0005B9E5D6}"/>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363" name="Google Shape;858;p38">
              <a:extLst>
                <a:ext uri="{FF2B5EF4-FFF2-40B4-BE49-F238E27FC236}">
                  <a16:creationId xmlns:a16="http://schemas.microsoft.com/office/drawing/2014/main" id="{76837034-4C51-4C0E-841A-FF0352AF1055}"/>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5912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953467" y="2567800"/>
            <a:ext cx="10285200" cy="2447600"/>
          </a:xfrm>
          <a:prstGeom prst="rect">
            <a:avLst/>
          </a:prstGeom>
        </p:spPr>
        <p:txBody>
          <a:bodyPr spcFirstLastPara="1" vert="horz" wrap="square" lIns="121900" tIns="121900" rIns="121900" bIns="121900" rtlCol="0" anchor="t" anchorCtr="0">
            <a:noAutofit/>
          </a:bodyPr>
          <a:lstStyle/>
          <a:p>
            <a:r>
              <a:rPr lang="en" dirty="0">
                <a:latin typeface="Noto Sans TC"/>
              </a:rPr>
              <a:t>Motivation</a:t>
            </a:r>
            <a:endParaRPr dirty="0">
              <a:latin typeface="Noto Sans TC"/>
            </a:endParaRPr>
          </a:p>
        </p:txBody>
      </p:sp>
      <p:sp>
        <p:nvSpPr>
          <p:cNvPr id="202" name="Google Shape;202;p23"/>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latin typeface="Noto Sans TC"/>
              </a:rPr>
              <a:t>01</a:t>
            </a:r>
            <a:endParaRPr dirty="0">
              <a:latin typeface="Noto Sans TC"/>
            </a:endParaRPr>
          </a:p>
        </p:txBody>
      </p:sp>
      <p:cxnSp>
        <p:nvCxnSpPr>
          <p:cNvPr id="203" name="Google Shape;203;p23"/>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p:cNvSpPr/>
          <p:nvPr/>
        </p:nvSpPr>
        <p:spPr>
          <a:xfrm>
            <a:off x="10646933" y="5656667"/>
            <a:ext cx="591600" cy="488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solidFill>
                  <a:schemeClr val="accent4"/>
                </a:solidFill>
              </a:rPr>
              <a:t>(AI)</a:t>
            </a:r>
            <a:endParaRPr sz="1600" b="1">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5962" y="-67928"/>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grpSp>
        <p:nvGrpSpPr>
          <p:cNvPr id="255" name="群組 254">
            <a:extLst>
              <a:ext uri="{FF2B5EF4-FFF2-40B4-BE49-F238E27FC236}">
                <a16:creationId xmlns:a16="http://schemas.microsoft.com/office/drawing/2014/main" id="{84229D3D-E4D4-4BD5-AA5C-17672A002021}"/>
              </a:ext>
            </a:extLst>
          </p:cNvPr>
          <p:cNvGrpSpPr/>
          <p:nvPr/>
        </p:nvGrpSpPr>
        <p:grpSpPr>
          <a:xfrm>
            <a:off x="704599" y="1157981"/>
            <a:ext cx="10981102" cy="5396364"/>
            <a:chOff x="34765" y="487744"/>
            <a:chExt cx="12157235" cy="5918230"/>
          </a:xfrm>
        </p:grpSpPr>
        <p:pic>
          <p:nvPicPr>
            <p:cNvPr id="256" name="圖片 255">
              <a:extLst>
                <a:ext uri="{FF2B5EF4-FFF2-40B4-BE49-F238E27FC236}">
                  <a16:creationId xmlns:a16="http://schemas.microsoft.com/office/drawing/2014/main" id="{7EB9BC37-8336-4D65-8D66-EA5C75F01B36}"/>
                </a:ext>
              </a:extLst>
            </p:cNvPr>
            <p:cNvPicPr>
              <a:picLocks noChangeAspect="1"/>
            </p:cNvPicPr>
            <p:nvPr/>
          </p:nvPicPr>
          <p:blipFill rotWithShape="1">
            <a:blip r:embed="rId3"/>
            <a:srcRect l="505" t="859"/>
            <a:stretch/>
          </p:blipFill>
          <p:spPr>
            <a:xfrm>
              <a:off x="6362860" y="723163"/>
              <a:ext cx="5829140" cy="5411673"/>
            </a:xfrm>
            <a:prstGeom prst="rect">
              <a:avLst/>
            </a:prstGeom>
          </p:spPr>
        </p:pic>
        <p:pic>
          <p:nvPicPr>
            <p:cNvPr id="257" name="圖片 256">
              <a:extLst>
                <a:ext uri="{FF2B5EF4-FFF2-40B4-BE49-F238E27FC236}">
                  <a16:creationId xmlns:a16="http://schemas.microsoft.com/office/drawing/2014/main" id="{B73B38E4-D96E-4503-BD03-CB2F26D91CC2}"/>
                </a:ext>
              </a:extLst>
            </p:cNvPr>
            <p:cNvPicPr>
              <a:picLocks noChangeAspect="1"/>
            </p:cNvPicPr>
            <p:nvPr/>
          </p:nvPicPr>
          <p:blipFill>
            <a:blip r:embed="rId4"/>
            <a:stretch>
              <a:fillRect/>
            </a:stretch>
          </p:blipFill>
          <p:spPr>
            <a:xfrm>
              <a:off x="667131" y="2527240"/>
              <a:ext cx="4990240" cy="1014822"/>
            </a:xfrm>
            <a:prstGeom prst="rect">
              <a:avLst/>
            </a:prstGeom>
          </p:spPr>
        </p:pic>
        <p:pic>
          <p:nvPicPr>
            <p:cNvPr id="258" name="圖片 257">
              <a:extLst>
                <a:ext uri="{FF2B5EF4-FFF2-40B4-BE49-F238E27FC236}">
                  <a16:creationId xmlns:a16="http://schemas.microsoft.com/office/drawing/2014/main" id="{987E5B42-F472-477F-ADD3-25DE9EADE658}"/>
                </a:ext>
              </a:extLst>
            </p:cNvPr>
            <p:cNvPicPr>
              <a:picLocks noChangeAspect="1"/>
            </p:cNvPicPr>
            <p:nvPr/>
          </p:nvPicPr>
          <p:blipFill>
            <a:blip r:embed="rId5"/>
            <a:stretch>
              <a:fillRect/>
            </a:stretch>
          </p:blipFill>
          <p:spPr>
            <a:xfrm>
              <a:off x="34765" y="487744"/>
              <a:ext cx="6503451" cy="1231997"/>
            </a:xfrm>
            <a:prstGeom prst="rect">
              <a:avLst/>
            </a:prstGeom>
          </p:spPr>
        </p:pic>
        <p:sp>
          <p:nvSpPr>
            <p:cNvPr id="259" name="箭號: 向下 258">
              <a:extLst>
                <a:ext uri="{FF2B5EF4-FFF2-40B4-BE49-F238E27FC236}">
                  <a16:creationId xmlns:a16="http://schemas.microsoft.com/office/drawing/2014/main" id="{D9AD42EE-486D-41E9-BFBD-BEAF1B412CAF}"/>
                </a:ext>
              </a:extLst>
            </p:cNvPr>
            <p:cNvSpPr/>
            <p:nvPr/>
          </p:nvSpPr>
          <p:spPr>
            <a:xfrm rot="13112470">
              <a:off x="1914161" y="1027007"/>
              <a:ext cx="645484" cy="1684218"/>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0" name="圖片 259">
              <a:extLst>
                <a:ext uri="{FF2B5EF4-FFF2-40B4-BE49-F238E27FC236}">
                  <a16:creationId xmlns:a16="http://schemas.microsoft.com/office/drawing/2014/main" id="{05317147-9A35-4C10-9207-274F8FFC5A26}"/>
                </a:ext>
              </a:extLst>
            </p:cNvPr>
            <p:cNvPicPr>
              <a:picLocks noChangeAspect="1"/>
            </p:cNvPicPr>
            <p:nvPr/>
          </p:nvPicPr>
          <p:blipFill>
            <a:blip r:embed="rId6"/>
            <a:stretch>
              <a:fillRect/>
            </a:stretch>
          </p:blipFill>
          <p:spPr>
            <a:xfrm>
              <a:off x="173327" y="4371528"/>
              <a:ext cx="6226326" cy="1533464"/>
            </a:xfrm>
            <a:prstGeom prst="rect">
              <a:avLst/>
            </a:prstGeom>
          </p:spPr>
        </p:pic>
        <p:sp>
          <p:nvSpPr>
            <p:cNvPr id="261" name="箭號: 向下 260">
              <a:extLst>
                <a:ext uri="{FF2B5EF4-FFF2-40B4-BE49-F238E27FC236}">
                  <a16:creationId xmlns:a16="http://schemas.microsoft.com/office/drawing/2014/main" id="{64872D9F-C871-42B7-BDFD-57E8B497E25E}"/>
                </a:ext>
              </a:extLst>
            </p:cNvPr>
            <p:cNvSpPr/>
            <p:nvPr/>
          </p:nvSpPr>
          <p:spPr>
            <a:xfrm rot="9203240">
              <a:off x="1972539" y="3314368"/>
              <a:ext cx="645484" cy="1159823"/>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2" name="文字方塊 261">
              <a:extLst>
                <a:ext uri="{FF2B5EF4-FFF2-40B4-BE49-F238E27FC236}">
                  <a16:creationId xmlns:a16="http://schemas.microsoft.com/office/drawing/2014/main" id="{DF5C4433-DD22-40D3-AAA2-E2F8FE1414BB}"/>
                </a:ext>
              </a:extLst>
            </p:cNvPr>
            <p:cNvSpPr txBox="1"/>
            <p:nvPr/>
          </p:nvSpPr>
          <p:spPr>
            <a:xfrm>
              <a:off x="2421424" y="6000925"/>
              <a:ext cx="1790597" cy="405049"/>
            </a:xfrm>
            <a:prstGeom prst="rect">
              <a:avLst/>
            </a:prstGeom>
            <a:noFill/>
            <a:ln w="28575">
              <a:solidFill>
                <a:schemeClr val="tx1"/>
              </a:solidFill>
            </a:ln>
          </p:spPr>
          <p:txBody>
            <a:bodyPr wrap="square" rtlCol="0">
              <a:spAutoFit/>
            </a:bodyPr>
            <a:lstStyle/>
            <a:p>
              <a:r>
                <a:rPr lang="en-US" altLang="zh-TW" dirty="0"/>
                <a:t>ButtonPanel.js</a:t>
              </a:r>
              <a:endParaRPr lang="zh-TW" altLang="en-US" dirty="0"/>
            </a:p>
          </p:txBody>
        </p:sp>
        <p:sp>
          <p:nvSpPr>
            <p:cNvPr id="263" name="文字方塊 262">
              <a:extLst>
                <a:ext uri="{FF2B5EF4-FFF2-40B4-BE49-F238E27FC236}">
                  <a16:creationId xmlns:a16="http://schemas.microsoft.com/office/drawing/2014/main" id="{5A991F56-0620-4000-9D36-EB1A2CF031AA}"/>
                </a:ext>
              </a:extLst>
            </p:cNvPr>
            <p:cNvSpPr txBox="1"/>
            <p:nvPr/>
          </p:nvSpPr>
          <p:spPr>
            <a:xfrm>
              <a:off x="2648026" y="3599091"/>
              <a:ext cx="1158650" cy="405049"/>
            </a:xfrm>
            <a:prstGeom prst="rect">
              <a:avLst/>
            </a:prstGeom>
            <a:noFill/>
            <a:ln w="28575">
              <a:solidFill>
                <a:schemeClr val="tx1"/>
              </a:solidFill>
            </a:ln>
          </p:spPr>
          <p:txBody>
            <a:bodyPr wrap="square" rtlCol="0">
              <a:spAutoFit/>
            </a:bodyPr>
            <a:lstStyle/>
            <a:p>
              <a:r>
                <a:rPr lang="en-US" altLang="zh-TW" dirty="0"/>
                <a:t>Button.js</a:t>
              </a:r>
              <a:endParaRPr lang="zh-TW" altLang="en-US" dirty="0"/>
            </a:p>
          </p:txBody>
        </p:sp>
        <p:sp>
          <p:nvSpPr>
            <p:cNvPr id="264" name="文字方塊 263">
              <a:extLst>
                <a:ext uri="{FF2B5EF4-FFF2-40B4-BE49-F238E27FC236}">
                  <a16:creationId xmlns:a16="http://schemas.microsoft.com/office/drawing/2014/main" id="{BEDD50FF-85BD-4122-A98E-4F32A941C5A6}"/>
                </a:ext>
              </a:extLst>
            </p:cNvPr>
            <p:cNvSpPr txBox="1"/>
            <p:nvPr/>
          </p:nvSpPr>
          <p:spPr>
            <a:xfrm>
              <a:off x="2675291" y="1765142"/>
              <a:ext cx="1131385" cy="405049"/>
            </a:xfrm>
            <a:prstGeom prst="rect">
              <a:avLst/>
            </a:prstGeom>
            <a:noFill/>
            <a:ln w="28575">
              <a:solidFill>
                <a:schemeClr val="tx1"/>
              </a:solidFill>
            </a:ln>
          </p:spPr>
          <p:txBody>
            <a:bodyPr wrap="square" rtlCol="0">
              <a:spAutoFit/>
            </a:bodyPr>
            <a:lstStyle/>
            <a:p>
              <a:r>
                <a:rPr lang="en-US" altLang="zh-TW" dirty="0"/>
                <a:t>Button.js</a:t>
              </a:r>
              <a:endParaRPr lang="zh-TW" altLang="en-US" dirty="0"/>
            </a:p>
          </p:txBody>
        </p:sp>
        <p:sp>
          <p:nvSpPr>
            <p:cNvPr id="265" name="矩形 264">
              <a:extLst>
                <a:ext uri="{FF2B5EF4-FFF2-40B4-BE49-F238E27FC236}">
                  <a16:creationId xmlns:a16="http://schemas.microsoft.com/office/drawing/2014/main" id="{7EDDBF2A-8361-497A-AE17-C9D9F3CE9353}"/>
                </a:ext>
              </a:extLst>
            </p:cNvPr>
            <p:cNvSpPr/>
            <p:nvPr/>
          </p:nvSpPr>
          <p:spPr>
            <a:xfrm>
              <a:off x="6510659" y="2728875"/>
              <a:ext cx="5533542" cy="813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6" name="箭號: 向下 265">
              <a:extLst>
                <a:ext uri="{FF2B5EF4-FFF2-40B4-BE49-F238E27FC236}">
                  <a16:creationId xmlns:a16="http://schemas.microsoft.com/office/drawing/2014/main" id="{658AC16E-5962-49D6-BFB2-FD69593FBC0E}"/>
                </a:ext>
              </a:extLst>
            </p:cNvPr>
            <p:cNvSpPr/>
            <p:nvPr/>
          </p:nvSpPr>
          <p:spPr>
            <a:xfrm rot="1995095">
              <a:off x="5545467" y="3224932"/>
              <a:ext cx="645484" cy="1493088"/>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588679" y="-204687"/>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447003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06198" y="-8529"/>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grpSp>
        <p:nvGrpSpPr>
          <p:cNvPr id="255" name="群組 254">
            <a:extLst>
              <a:ext uri="{FF2B5EF4-FFF2-40B4-BE49-F238E27FC236}">
                <a16:creationId xmlns:a16="http://schemas.microsoft.com/office/drawing/2014/main" id="{3C89E27A-0B5F-4D85-AC47-D9FB13A0B571}"/>
              </a:ext>
            </a:extLst>
          </p:cNvPr>
          <p:cNvGrpSpPr/>
          <p:nvPr/>
        </p:nvGrpSpPr>
        <p:grpSpPr>
          <a:xfrm>
            <a:off x="658374" y="1470128"/>
            <a:ext cx="11289559" cy="5015749"/>
            <a:chOff x="311441" y="723163"/>
            <a:chExt cx="11880559" cy="5411673"/>
          </a:xfrm>
        </p:grpSpPr>
        <p:pic>
          <p:nvPicPr>
            <p:cNvPr id="256" name="圖片 255">
              <a:extLst>
                <a:ext uri="{FF2B5EF4-FFF2-40B4-BE49-F238E27FC236}">
                  <a16:creationId xmlns:a16="http://schemas.microsoft.com/office/drawing/2014/main" id="{43DE0FD0-D57B-46D8-BAD4-6EE137AB880F}"/>
                </a:ext>
              </a:extLst>
            </p:cNvPr>
            <p:cNvPicPr>
              <a:picLocks noChangeAspect="1"/>
            </p:cNvPicPr>
            <p:nvPr/>
          </p:nvPicPr>
          <p:blipFill rotWithShape="1">
            <a:blip r:embed="rId3"/>
            <a:srcRect l="505" t="859"/>
            <a:stretch/>
          </p:blipFill>
          <p:spPr>
            <a:xfrm>
              <a:off x="6362860" y="723163"/>
              <a:ext cx="5829140" cy="5411673"/>
            </a:xfrm>
            <a:prstGeom prst="rect">
              <a:avLst/>
            </a:prstGeom>
          </p:spPr>
        </p:pic>
        <p:sp>
          <p:nvSpPr>
            <p:cNvPr id="257" name="矩形 256">
              <a:extLst>
                <a:ext uri="{FF2B5EF4-FFF2-40B4-BE49-F238E27FC236}">
                  <a16:creationId xmlns:a16="http://schemas.microsoft.com/office/drawing/2014/main" id="{6F32CFFF-ECBA-4199-B742-AFCB38412989}"/>
                </a:ext>
              </a:extLst>
            </p:cNvPr>
            <p:cNvSpPr/>
            <p:nvPr/>
          </p:nvSpPr>
          <p:spPr>
            <a:xfrm>
              <a:off x="6526634" y="2133257"/>
              <a:ext cx="1493241" cy="813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8" name="圖片 257">
              <a:extLst>
                <a:ext uri="{FF2B5EF4-FFF2-40B4-BE49-F238E27FC236}">
                  <a16:creationId xmlns:a16="http://schemas.microsoft.com/office/drawing/2014/main" id="{3094BE0A-E405-4CC7-8269-4CC38DC1CEFA}"/>
                </a:ext>
              </a:extLst>
            </p:cNvPr>
            <p:cNvPicPr>
              <a:picLocks noChangeAspect="1"/>
            </p:cNvPicPr>
            <p:nvPr/>
          </p:nvPicPr>
          <p:blipFill>
            <a:blip r:embed="rId4"/>
            <a:stretch>
              <a:fillRect/>
            </a:stretch>
          </p:blipFill>
          <p:spPr>
            <a:xfrm>
              <a:off x="311441" y="1828529"/>
              <a:ext cx="6051419" cy="2235831"/>
            </a:xfrm>
            <a:prstGeom prst="rect">
              <a:avLst/>
            </a:prstGeom>
          </p:spPr>
        </p:pic>
        <p:sp>
          <p:nvSpPr>
            <p:cNvPr id="259" name="文字方塊 258">
              <a:extLst>
                <a:ext uri="{FF2B5EF4-FFF2-40B4-BE49-F238E27FC236}">
                  <a16:creationId xmlns:a16="http://schemas.microsoft.com/office/drawing/2014/main" id="{D84704C0-BB5C-4E0F-9511-09CB02488776}"/>
                </a:ext>
              </a:extLst>
            </p:cNvPr>
            <p:cNvSpPr txBox="1"/>
            <p:nvPr/>
          </p:nvSpPr>
          <p:spPr>
            <a:xfrm>
              <a:off x="2568060" y="4172124"/>
              <a:ext cx="1355947" cy="398486"/>
            </a:xfrm>
            <a:prstGeom prst="rect">
              <a:avLst/>
            </a:prstGeom>
            <a:noFill/>
            <a:ln w="28575">
              <a:solidFill>
                <a:schemeClr val="tx1"/>
              </a:solidFill>
            </a:ln>
          </p:spPr>
          <p:txBody>
            <a:bodyPr wrap="square" rtlCol="0">
              <a:spAutoFit/>
            </a:bodyPr>
            <a:lstStyle/>
            <a:p>
              <a:r>
                <a:rPr lang="en-US" altLang="zh-TW" dirty="0"/>
                <a:t>calculate.js</a:t>
              </a:r>
              <a:endParaRPr lang="zh-TW" altLang="en-US" dirty="0"/>
            </a:p>
          </p:txBody>
        </p:sp>
      </p:grpSp>
    </p:spTree>
    <p:extLst>
      <p:ext uri="{BB962C8B-B14F-4D97-AF65-F5344CB8AC3E}">
        <p14:creationId xmlns:p14="http://schemas.microsoft.com/office/powerpoint/2010/main" val="1660120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178685" y="65397"/>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grpSp>
        <p:nvGrpSpPr>
          <p:cNvPr id="255" name="群組 254">
            <a:extLst>
              <a:ext uri="{FF2B5EF4-FFF2-40B4-BE49-F238E27FC236}">
                <a16:creationId xmlns:a16="http://schemas.microsoft.com/office/drawing/2014/main" id="{FB3E51B3-B268-4080-9B01-09B6E4DEB941}"/>
              </a:ext>
            </a:extLst>
          </p:cNvPr>
          <p:cNvGrpSpPr/>
          <p:nvPr/>
        </p:nvGrpSpPr>
        <p:grpSpPr>
          <a:xfrm>
            <a:off x="656240" y="1373495"/>
            <a:ext cx="10960906" cy="4880729"/>
            <a:chOff x="135093" y="723163"/>
            <a:chExt cx="12056907" cy="5411673"/>
          </a:xfrm>
        </p:grpSpPr>
        <p:pic>
          <p:nvPicPr>
            <p:cNvPr id="256" name="圖片 255">
              <a:extLst>
                <a:ext uri="{FF2B5EF4-FFF2-40B4-BE49-F238E27FC236}">
                  <a16:creationId xmlns:a16="http://schemas.microsoft.com/office/drawing/2014/main" id="{9BED0351-6C29-4361-B544-E4AAB080082E}"/>
                </a:ext>
              </a:extLst>
            </p:cNvPr>
            <p:cNvPicPr>
              <a:picLocks noChangeAspect="1"/>
            </p:cNvPicPr>
            <p:nvPr/>
          </p:nvPicPr>
          <p:blipFill rotWithShape="1">
            <a:blip r:embed="rId3"/>
            <a:srcRect l="505" t="859"/>
            <a:stretch/>
          </p:blipFill>
          <p:spPr>
            <a:xfrm>
              <a:off x="6362860" y="723163"/>
              <a:ext cx="5829140" cy="5411673"/>
            </a:xfrm>
            <a:prstGeom prst="rect">
              <a:avLst/>
            </a:prstGeom>
          </p:spPr>
        </p:pic>
        <p:sp>
          <p:nvSpPr>
            <p:cNvPr id="257" name="矩形 256">
              <a:extLst>
                <a:ext uri="{FF2B5EF4-FFF2-40B4-BE49-F238E27FC236}">
                  <a16:creationId xmlns:a16="http://schemas.microsoft.com/office/drawing/2014/main" id="{DBDBA240-DEB2-4E1D-93C3-0188E7CEC5E3}"/>
                </a:ext>
              </a:extLst>
            </p:cNvPr>
            <p:cNvSpPr/>
            <p:nvPr/>
          </p:nvSpPr>
          <p:spPr>
            <a:xfrm>
              <a:off x="7852095" y="2133257"/>
              <a:ext cx="1493241" cy="813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8" name="圖片 257">
              <a:extLst>
                <a:ext uri="{FF2B5EF4-FFF2-40B4-BE49-F238E27FC236}">
                  <a16:creationId xmlns:a16="http://schemas.microsoft.com/office/drawing/2014/main" id="{1848F7A2-7DDD-4319-97E5-121E4FFBB558}"/>
                </a:ext>
              </a:extLst>
            </p:cNvPr>
            <p:cNvPicPr>
              <a:picLocks noChangeAspect="1"/>
            </p:cNvPicPr>
            <p:nvPr/>
          </p:nvPicPr>
          <p:blipFill>
            <a:blip r:embed="rId4"/>
            <a:stretch>
              <a:fillRect/>
            </a:stretch>
          </p:blipFill>
          <p:spPr>
            <a:xfrm>
              <a:off x="135093" y="1829307"/>
              <a:ext cx="6227767" cy="2234276"/>
            </a:xfrm>
            <a:prstGeom prst="rect">
              <a:avLst/>
            </a:prstGeom>
          </p:spPr>
        </p:pic>
        <p:sp>
          <p:nvSpPr>
            <p:cNvPr id="259" name="文字方塊 258">
              <a:extLst>
                <a:ext uri="{FF2B5EF4-FFF2-40B4-BE49-F238E27FC236}">
                  <a16:creationId xmlns:a16="http://schemas.microsoft.com/office/drawing/2014/main" id="{49E27E98-E635-4FB7-92C4-60644E22D6F2}"/>
                </a:ext>
              </a:extLst>
            </p:cNvPr>
            <p:cNvSpPr txBox="1"/>
            <p:nvPr/>
          </p:nvSpPr>
          <p:spPr>
            <a:xfrm>
              <a:off x="2620316" y="4186037"/>
              <a:ext cx="1429500" cy="409509"/>
            </a:xfrm>
            <a:prstGeom prst="rect">
              <a:avLst/>
            </a:prstGeom>
            <a:noFill/>
            <a:ln w="28575">
              <a:solidFill>
                <a:schemeClr val="tx1"/>
              </a:solidFill>
            </a:ln>
          </p:spPr>
          <p:txBody>
            <a:bodyPr wrap="square" rtlCol="0">
              <a:spAutoFit/>
            </a:bodyPr>
            <a:lstStyle/>
            <a:p>
              <a:r>
                <a:rPr lang="en-US" altLang="zh-TW" dirty="0"/>
                <a:t>calculate.js</a:t>
              </a:r>
              <a:endParaRPr lang="zh-TW" altLang="en-US" dirty="0"/>
            </a:p>
          </p:txBody>
        </p:sp>
      </p:grpSp>
    </p:spTree>
    <p:extLst>
      <p:ext uri="{BB962C8B-B14F-4D97-AF65-F5344CB8AC3E}">
        <p14:creationId xmlns:p14="http://schemas.microsoft.com/office/powerpoint/2010/main" val="3468510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199660" y="-8529"/>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grpSp>
        <p:nvGrpSpPr>
          <p:cNvPr id="255" name="群組 254">
            <a:extLst>
              <a:ext uri="{FF2B5EF4-FFF2-40B4-BE49-F238E27FC236}">
                <a16:creationId xmlns:a16="http://schemas.microsoft.com/office/drawing/2014/main" id="{F4A61CA2-2AE7-446C-9F21-011D1F07E132}"/>
              </a:ext>
            </a:extLst>
          </p:cNvPr>
          <p:cNvGrpSpPr/>
          <p:nvPr/>
        </p:nvGrpSpPr>
        <p:grpSpPr>
          <a:xfrm>
            <a:off x="862677" y="1262106"/>
            <a:ext cx="10670555" cy="5118077"/>
            <a:chOff x="292017" y="723163"/>
            <a:chExt cx="11899983" cy="5793647"/>
          </a:xfrm>
        </p:grpSpPr>
        <p:pic>
          <p:nvPicPr>
            <p:cNvPr id="256" name="圖片 255">
              <a:extLst>
                <a:ext uri="{FF2B5EF4-FFF2-40B4-BE49-F238E27FC236}">
                  <a16:creationId xmlns:a16="http://schemas.microsoft.com/office/drawing/2014/main" id="{1DE6AF8E-ED9C-4F70-8CEB-E605D4C20D27}"/>
                </a:ext>
              </a:extLst>
            </p:cNvPr>
            <p:cNvPicPr>
              <a:picLocks noChangeAspect="1"/>
            </p:cNvPicPr>
            <p:nvPr/>
          </p:nvPicPr>
          <p:blipFill rotWithShape="1">
            <a:blip r:embed="rId3"/>
            <a:srcRect l="505" t="859"/>
            <a:stretch/>
          </p:blipFill>
          <p:spPr>
            <a:xfrm>
              <a:off x="6362860" y="723163"/>
              <a:ext cx="5829140" cy="5411673"/>
            </a:xfrm>
            <a:prstGeom prst="rect">
              <a:avLst/>
            </a:prstGeom>
          </p:spPr>
        </p:pic>
        <p:sp>
          <p:nvSpPr>
            <p:cNvPr id="257" name="矩形 256">
              <a:extLst>
                <a:ext uri="{FF2B5EF4-FFF2-40B4-BE49-F238E27FC236}">
                  <a16:creationId xmlns:a16="http://schemas.microsoft.com/office/drawing/2014/main" id="{BBEA11B9-9299-40CC-80CF-2F7CA33B82E4}"/>
                </a:ext>
              </a:extLst>
            </p:cNvPr>
            <p:cNvSpPr/>
            <p:nvPr/>
          </p:nvSpPr>
          <p:spPr>
            <a:xfrm>
              <a:off x="9177555" y="2099701"/>
              <a:ext cx="1493241" cy="813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8" name="圖片 257">
              <a:extLst>
                <a:ext uri="{FF2B5EF4-FFF2-40B4-BE49-F238E27FC236}">
                  <a16:creationId xmlns:a16="http://schemas.microsoft.com/office/drawing/2014/main" id="{7D023314-C691-40AA-A24A-FE99095FC7E6}"/>
                </a:ext>
              </a:extLst>
            </p:cNvPr>
            <p:cNvPicPr>
              <a:picLocks noChangeAspect="1"/>
            </p:cNvPicPr>
            <p:nvPr/>
          </p:nvPicPr>
          <p:blipFill>
            <a:blip r:embed="rId4"/>
            <a:stretch>
              <a:fillRect/>
            </a:stretch>
          </p:blipFill>
          <p:spPr>
            <a:xfrm>
              <a:off x="292017" y="1243426"/>
              <a:ext cx="6070843" cy="4704370"/>
            </a:xfrm>
            <a:prstGeom prst="rect">
              <a:avLst/>
            </a:prstGeom>
          </p:spPr>
        </p:pic>
        <p:sp>
          <p:nvSpPr>
            <p:cNvPr id="259" name="文字方塊 258">
              <a:extLst>
                <a:ext uri="{FF2B5EF4-FFF2-40B4-BE49-F238E27FC236}">
                  <a16:creationId xmlns:a16="http://schemas.microsoft.com/office/drawing/2014/main" id="{5A484122-1573-4396-8DB3-3817BFBB9FE6}"/>
                </a:ext>
              </a:extLst>
            </p:cNvPr>
            <p:cNvSpPr txBox="1"/>
            <p:nvPr/>
          </p:nvSpPr>
          <p:spPr>
            <a:xfrm>
              <a:off x="2698777" y="6098727"/>
              <a:ext cx="1384248" cy="418083"/>
            </a:xfrm>
            <a:prstGeom prst="rect">
              <a:avLst/>
            </a:prstGeom>
            <a:noFill/>
            <a:ln w="28575">
              <a:solidFill>
                <a:schemeClr val="tx1"/>
              </a:solidFill>
            </a:ln>
          </p:spPr>
          <p:txBody>
            <a:bodyPr wrap="square" rtlCol="0">
              <a:spAutoFit/>
            </a:bodyPr>
            <a:lstStyle/>
            <a:p>
              <a:r>
                <a:rPr lang="en-US" altLang="zh-TW" dirty="0"/>
                <a:t>calculate.js</a:t>
              </a:r>
              <a:endParaRPr lang="zh-TW" altLang="en-US" dirty="0"/>
            </a:p>
          </p:txBody>
        </p:sp>
      </p:grpSp>
    </p:spTree>
    <p:extLst>
      <p:ext uri="{BB962C8B-B14F-4D97-AF65-F5344CB8AC3E}">
        <p14:creationId xmlns:p14="http://schemas.microsoft.com/office/powerpoint/2010/main" val="26802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44285" y="-30293"/>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grpSp>
        <p:nvGrpSpPr>
          <p:cNvPr id="255" name="群組 254">
            <a:extLst>
              <a:ext uri="{FF2B5EF4-FFF2-40B4-BE49-F238E27FC236}">
                <a16:creationId xmlns:a16="http://schemas.microsoft.com/office/drawing/2014/main" id="{40F90AFB-3F34-4485-94EF-5D1F033DDFA5}"/>
              </a:ext>
            </a:extLst>
          </p:cNvPr>
          <p:cNvGrpSpPr/>
          <p:nvPr/>
        </p:nvGrpSpPr>
        <p:grpSpPr>
          <a:xfrm>
            <a:off x="699231" y="997515"/>
            <a:ext cx="10926458" cy="5411673"/>
            <a:chOff x="1265542" y="723163"/>
            <a:chExt cx="10926458" cy="5411673"/>
          </a:xfrm>
        </p:grpSpPr>
        <p:pic>
          <p:nvPicPr>
            <p:cNvPr id="256" name="圖片 255">
              <a:extLst>
                <a:ext uri="{FF2B5EF4-FFF2-40B4-BE49-F238E27FC236}">
                  <a16:creationId xmlns:a16="http://schemas.microsoft.com/office/drawing/2014/main" id="{98C3CDB2-9F0A-4960-BA4F-4D2CFF9A43FE}"/>
                </a:ext>
              </a:extLst>
            </p:cNvPr>
            <p:cNvPicPr>
              <a:picLocks noChangeAspect="1"/>
            </p:cNvPicPr>
            <p:nvPr/>
          </p:nvPicPr>
          <p:blipFill rotWithShape="1">
            <a:blip r:embed="rId3"/>
            <a:srcRect l="505" t="859"/>
            <a:stretch/>
          </p:blipFill>
          <p:spPr>
            <a:xfrm>
              <a:off x="6362860" y="723163"/>
              <a:ext cx="5829140" cy="5411673"/>
            </a:xfrm>
            <a:prstGeom prst="rect">
              <a:avLst/>
            </a:prstGeom>
          </p:spPr>
        </p:pic>
        <p:sp>
          <p:nvSpPr>
            <p:cNvPr id="257" name="矩形 256">
              <a:extLst>
                <a:ext uri="{FF2B5EF4-FFF2-40B4-BE49-F238E27FC236}">
                  <a16:creationId xmlns:a16="http://schemas.microsoft.com/office/drawing/2014/main" id="{E9641017-97CA-4879-86A9-CE08E2A4D0CD}"/>
                </a:ext>
              </a:extLst>
            </p:cNvPr>
            <p:cNvSpPr/>
            <p:nvPr/>
          </p:nvSpPr>
          <p:spPr>
            <a:xfrm>
              <a:off x="10536572" y="2116478"/>
              <a:ext cx="1493241" cy="26400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8" name="圖片 257">
              <a:extLst>
                <a:ext uri="{FF2B5EF4-FFF2-40B4-BE49-F238E27FC236}">
                  <a16:creationId xmlns:a16="http://schemas.microsoft.com/office/drawing/2014/main" id="{4FF36A04-75FC-46F7-9F52-46D249CDFE9F}"/>
                </a:ext>
              </a:extLst>
            </p:cNvPr>
            <p:cNvPicPr>
              <a:picLocks noChangeAspect="1"/>
            </p:cNvPicPr>
            <p:nvPr/>
          </p:nvPicPr>
          <p:blipFill>
            <a:blip r:embed="rId4"/>
            <a:stretch>
              <a:fillRect/>
            </a:stretch>
          </p:blipFill>
          <p:spPr>
            <a:xfrm>
              <a:off x="1265542" y="1135111"/>
              <a:ext cx="3944021" cy="4587777"/>
            </a:xfrm>
            <a:prstGeom prst="rect">
              <a:avLst/>
            </a:prstGeom>
          </p:spPr>
        </p:pic>
        <p:sp>
          <p:nvSpPr>
            <p:cNvPr id="259" name="文字方塊 258">
              <a:extLst>
                <a:ext uri="{FF2B5EF4-FFF2-40B4-BE49-F238E27FC236}">
                  <a16:creationId xmlns:a16="http://schemas.microsoft.com/office/drawing/2014/main" id="{38ED1B3C-D533-43ED-92C7-BBAD764A634C}"/>
                </a:ext>
              </a:extLst>
            </p:cNvPr>
            <p:cNvSpPr txBox="1"/>
            <p:nvPr/>
          </p:nvSpPr>
          <p:spPr>
            <a:xfrm>
              <a:off x="2608892" y="5765504"/>
              <a:ext cx="1257320" cy="369332"/>
            </a:xfrm>
            <a:prstGeom prst="rect">
              <a:avLst/>
            </a:prstGeom>
            <a:noFill/>
            <a:ln w="28575">
              <a:solidFill>
                <a:schemeClr val="tx1"/>
              </a:solidFill>
            </a:ln>
          </p:spPr>
          <p:txBody>
            <a:bodyPr wrap="square" rtlCol="0">
              <a:spAutoFit/>
            </a:bodyPr>
            <a:lstStyle/>
            <a:p>
              <a:r>
                <a:rPr lang="en-US" altLang="zh-TW" dirty="0"/>
                <a:t>calculate.js</a:t>
              </a:r>
              <a:endParaRPr lang="zh-TW" altLang="en-US" dirty="0"/>
            </a:p>
          </p:txBody>
        </p:sp>
      </p:grpSp>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814219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07204" y="159526"/>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grpSp>
        <p:nvGrpSpPr>
          <p:cNvPr id="255" name="群組 254">
            <a:extLst>
              <a:ext uri="{FF2B5EF4-FFF2-40B4-BE49-F238E27FC236}">
                <a16:creationId xmlns:a16="http://schemas.microsoft.com/office/drawing/2014/main" id="{173986C7-9A95-4A25-9F9B-FA054498B121}"/>
              </a:ext>
            </a:extLst>
          </p:cNvPr>
          <p:cNvGrpSpPr/>
          <p:nvPr/>
        </p:nvGrpSpPr>
        <p:grpSpPr>
          <a:xfrm>
            <a:off x="840942" y="1429984"/>
            <a:ext cx="10490907" cy="4796087"/>
            <a:chOff x="339504" y="723163"/>
            <a:chExt cx="11852496" cy="5411673"/>
          </a:xfrm>
        </p:grpSpPr>
        <p:pic>
          <p:nvPicPr>
            <p:cNvPr id="256" name="圖片 255">
              <a:extLst>
                <a:ext uri="{FF2B5EF4-FFF2-40B4-BE49-F238E27FC236}">
                  <a16:creationId xmlns:a16="http://schemas.microsoft.com/office/drawing/2014/main" id="{10F9DB30-E9EE-4B7F-804B-3300495056A5}"/>
                </a:ext>
              </a:extLst>
            </p:cNvPr>
            <p:cNvPicPr>
              <a:picLocks noChangeAspect="1"/>
            </p:cNvPicPr>
            <p:nvPr/>
          </p:nvPicPr>
          <p:blipFill rotWithShape="1">
            <a:blip r:embed="rId3"/>
            <a:srcRect l="505" t="859"/>
            <a:stretch/>
          </p:blipFill>
          <p:spPr>
            <a:xfrm>
              <a:off x="6362860" y="723163"/>
              <a:ext cx="5829140" cy="5411673"/>
            </a:xfrm>
            <a:prstGeom prst="rect">
              <a:avLst/>
            </a:prstGeom>
          </p:spPr>
        </p:pic>
        <p:sp>
          <p:nvSpPr>
            <p:cNvPr id="257" name="矩形 256">
              <a:extLst>
                <a:ext uri="{FF2B5EF4-FFF2-40B4-BE49-F238E27FC236}">
                  <a16:creationId xmlns:a16="http://schemas.microsoft.com/office/drawing/2014/main" id="{DD7ED1FE-576D-47C7-8E39-E1D3B8213ED1}"/>
                </a:ext>
              </a:extLst>
            </p:cNvPr>
            <p:cNvSpPr/>
            <p:nvPr/>
          </p:nvSpPr>
          <p:spPr>
            <a:xfrm>
              <a:off x="10528183" y="4588778"/>
              <a:ext cx="1493241" cy="7885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8" name="文字方塊 257">
              <a:extLst>
                <a:ext uri="{FF2B5EF4-FFF2-40B4-BE49-F238E27FC236}">
                  <a16:creationId xmlns:a16="http://schemas.microsoft.com/office/drawing/2014/main" id="{6AA6D1BA-C18A-45FD-A26B-5FC39D7704D6}"/>
                </a:ext>
              </a:extLst>
            </p:cNvPr>
            <p:cNvSpPr txBox="1"/>
            <p:nvPr/>
          </p:nvSpPr>
          <p:spPr>
            <a:xfrm>
              <a:off x="2592114" y="4911985"/>
              <a:ext cx="1387578" cy="416736"/>
            </a:xfrm>
            <a:prstGeom prst="rect">
              <a:avLst/>
            </a:prstGeom>
            <a:noFill/>
            <a:ln w="28575">
              <a:solidFill>
                <a:schemeClr val="tx1"/>
              </a:solidFill>
            </a:ln>
          </p:spPr>
          <p:txBody>
            <a:bodyPr wrap="square" rtlCol="0">
              <a:spAutoFit/>
            </a:bodyPr>
            <a:lstStyle/>
            <a:p>
              <a:r>
                <a:rPr lang="en-US" altLang="zh-TW" dirty="0"/>
                <a:t>calculate.js</a:t>
              </a:r>
              <a:endParaRPr lang="zh-TW" altLang="en-US" dirty="0"/>
            </a:p>
          </p:txBody>
        </p:sp>
        <p:pic>
          <p:nvPicPr>
            <p:cNvPr id="259" name="圖片 258">
              <a:extLst>
                <a:ext uri="{FF2B5EF4-FFF2-40B4-BE49-F238E27FC236}">
                  <a16:creationId xmlns:a16="http://schemas.microsoft.com/office/drawing/2014/main" id="{889D72C7-054D-45AD-A236-A5C419020883}"/>
                </a:ext>
              </a:extLst>
            </p:cNvPr>
            <p:cNvPicPr>
              <a:picLocks noChangeAspect="1"/>
            </p:cNvPicPr>
            <p:nvPr/>
          </p:nvPicPr>
          <p:blipFill>
            <a:blip r:embed="rId4"/>
            <a:stretch>
              <a:fillRect/>
            </a:stretch>
          </p:blipFill>
          <p:spPr>
            <a:xfrm>
              <a:off x="339504" y="1578950"/>
              <a:ext cx="6086463" cy="3177607"/>
            </a:xfrm>
            <a:prstGeom prst="rect">
              <a:avLst/>
            </a:prstGeom>
          </p:spPr>
        </p:pic>
      </p:grpSp>
    </p:spTree>
    <p:extLst>
      <p:ext uri="{BB962C8B-B14F-4D97-AF65-F5344CB8AC3E}">
        <p14:creationId xmlns:p14="http://schemas.microsoft.com/office/powerpoint/2010/main" val="1830415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(c)</a:t>
            </a:r>
            <a:r>
              <a:rPr lang="en-US" altLang="zh-TW" sz="4267" dirty="0">
                <a:latin typeface="Noto Sans TC"/>
              </a:rPr>
              <a:t> Calculator</a:t>
            </a:r>
          </a:p>
        </p:txBody>
      </p:sp>
      <p:grpSp>
        <p:nvGrpSpPr>
          <p:cNvPr id="255" name="群組 254">
            <a:extLst>
              <a:ext uri="{FF2B5EF4-FFF2-40B4-BE49-F238E27FC236}">
                <a16:creationId xmlns:a16="http://schemas.microsoft.com/office/drawing/2014/main" id="{5C229ABA-B50E-4611-BA83-3300AEEAC041}"/>
              </a:ext>
            </a:extLst>
          </p:cNvPr>
          <p:cNvGrpSpPr/>
          <p:nvPr/>
        </p:nvGrpSpPr>
        <p:grpSpPr>
          <a:xfrm>
            <a:off x="742790" y="1104095"/>
            <a:ext cx="10984678" cy="5228171"/>
            <a:chOff x="371469" y="723163"/>
            <a:chExt cx="11820531" cy="5411673"/>
          </a:xfrm>
        </p:grpSpPr>
        <p:pic>
          <p:nvPicPr>
            <p:cNvPr id="256" name="圖片 255">
              <a:extLst>
                <a:ext uri="{FF2B5EF4-FFF2-40B4-BE49-F238E27FC236}">
                  <a16:creationId xmlns:a16="http://schemas.microsoft.com/office/drawing/2014/main" id="{7CA36681-D10D-4B49-AC12-F2382A81B69E}"/>
                </a:ext>
              </a:extLst>
            </p:cNvPr>
            <p:cNvPicPr>
              <a:picLocks noChangeAspect="1"/>
            </p:cNvPicPr>
            <p:nvPr/>
          </p:nvPicPr>
          <p:blipFill rotWithShape="1">
            <a:blip r:embed="rId3"/>
            <a:srcRect l="505" t="859"/>
            <a:stretch/>
          </p:blipFill>
          <p:spPr>
            <a:xfrm>
              <a:off x="6362860" y="723163"/>
              <a:ext cx="5829140" cy="5411673"/>
            </a:xfrm>
            <a:prstGeom prst="rect">
              <a:avLst/>
            </a:prstGeom>
          </p:spPr>
        </p:pic>
        <p:sp>
          <p:nvSpPr>
            <p:cNvPr id="257" name="矩形 256">
              <a:extLst>
                <a:ext uri="{FF2B5EF4-FFF2-40B4-BE49-F238E27FC236}">
                  <a16:creationId xmlns:a16="http://schemas.microsoft.com/office/drawing/2014/main" id="{61E695BC-B403-4E63-A326-C241AEB18311}"/>
                </a:ext>
              </a:extLst>
            </p:cNvPr>
            <p:cNvSpPr/>
            <p:nvPr/>
          </p:nvSpPr>
          <p:spPr>
            <a:xfrm>
              <a:off x="6476300" y="5195238"/>
              <a:ext cx="5595458" cy="813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8" name="圖片 257">
              <a:extLst>
                <a:ext uri="{FF2B5EF4-FFF2-40B4-BE49-F238E27FC236}">
                  <a16:creationId xmlns:a16="http://schemas.microsoft.com/office/drawing/2014/main" id="{AD97E2CC-104C-4EBD-8FA6-85F71209E6F1}"/>
                </a:ext>
              </a:extLst>
            </p:cNvPr>
            <p:cNvPicPr>
              <a:picLocks noChangeAspect="1"/>
            </p:cNvPicPr>
            <p:nvPr/>
          </p:nvPicPr>
          <p:blipFill>
            <a:blip r:embed="rId4"/>
            <a:stretch>
              <a:fillRect/>
            </a:stretch>
          </p:blipFill>
          <p:spPr>
            <a:xfrm>
              <a:off x="371469" y="1921201"/>
              <a:ext cx="5724531" cy="2435470"/>
            </a:xfrm>
            <a:prstGeom prst="rect">
              <a:avLst/>
            </a:prstGeom>
          </p:spPr>
        </p:pic>
        <p:sp>
          <p:nvSpPr>
            <p:cNvPr id="259" name="文字方塊 258">
              <a:extLst>
                <a:ext uri="{FF2B5EF4-FFF2-40B4-BE49-F238E27FC236}">
                  <a16:creationId xmlns:a16="http://schemas.microsoft.com/office/drawing/2014/main" id="{6004A5FD-913B-4D4E-93DC-91E4D553F337}"/>
                </a:ext>
              </a:extLst>
            </p:cNvPr>
            <p:cNvSpPr txBox="1"/>
            <p:nvPr/>
          </p:nvSpPr>
          <p:spPr>
            <a:xfrm>
              <a:off x="2605074" y="4437707"/>
              <a:ext cx="1359486" cy="382295"/>
            </a:xfrm>
            <a:prstGeom prst="rect">
              <a:avLst/>
            </a:prstGeom>
            <a:noFill/>
            <a:ln w="28575">
              <a:solidFill>
                <a:schemeClr val="tx1"/>
              </a:solidFill>
            </a:ln>
          </p:spPr>
          <p:txBody>
            <a:bodyPr wrap="square" rtlCol="0">
              <a:spAutoFit/>
            </a:bodyPr>
            <a:lstStyle/>
            <a:p>
              <a:r>
                <a:rPr lang="en-US" altLang="zh-TW" dirty="0"/>
                <a:t>calculate.js</a:t>
              </a:r>
              <a:endParaRPr lang="zh-TW" altLang="en-US" dirty="0"/>
            </a:p>
          </p:txBody>
        </p:sp>
      </p:grpSp>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905221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953467" y="2567800"/>
            <a:ext cx="10285200" cy="2447600"/>
          </a:xfrm>
          <a:prstGeom prst="rect">
            <a:avLst/>
          </a:prstGeom>
        </p:spPr>
        <p:txBody>
          <a:bodyPr spcFirstLastPara="1" vert="horz" wrap="square" lIns="121900" tIns="121900" rIns="121900" bIns="121900" rtlCol="0" anchor="t" anchorCtr="0">
            <a:noAutofit/>
          </a:bodyPr>
          <a:lstStyle/>
          <a:p>
            <a:r>
              <a:rPr lang="en-US" altLang="zh-TW" dirty="0">
                <a:latin typeface="Noto Sans TC"/>
              </a:rPr>
              <a:t>Train the model</a:t>
            </a:r>
          </a:p>
        </p:txBody>
      </p:sp>
      <p:sp>
        <p:nvSpPr>
          <p:cNvPr id="470" name="Google Shape;470;p29"/>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latin typeface="Noto Sans TC"/>
              </a:rPr>
              <a:t>(d)</a:t>
            </a:r>
            <a:endParaRPr dirty="0">
              <a:latin typeface="Noto Sans TC"/>
            </a:endParaRPr>
          </a:p>
        </p:txBody>
      </p:sp>
      <p:cxnSp>
        <p:nvCxnSpPr>
          <p:cNvPr id="471" name="Google Shape;471;p29"/>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10646933" y="5656667"/>
            <a:ext cx="591600" cy="488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solidFill>
                  <a:schemeClr val="accent4"/>
                </a:solidFill>
              </a:rPr>
              <a:t>(AI)</a:t>
            </a:r>
            <a:endParaRPr sz="1600" b="1">
              <a:solidFill>
                <a:schemeClr val="accent4"/>
              </a:solidFill>
            </a:endParaRPr>
          </a:p>
        </p:txBody>
      </p:sp>
    </p:spTree>
    <p:extLst>
      <p:ext uri="{BB962C8B-B14F-4D97-AF65-F5344CB8AC3E}">
        <p14:creationId xmlns:p14="http://schemas.microsoft.com/office/powerpoint/2010/main" val="2389915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solidFill>
                  <a:schemeClr val="accent3"/>
                </a:solidFill>
                <a:latin typeface="Noto Sans TC"/>
              </a:rPr>
              <a:t>(d)</a:t>
            </a:r>
            <a:r>
              <a:rPr lang="en-US" altLang="zh-TW" sz="4267" dirty="0">
                <a:latin typeface="Noto Sans TC"/>
              </a:rPr>
              <a:t> Train the model</a:t>
            </a:r>
          </a:p>
        </p:txBody>
      </p:sp>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pic>
        <p:nvPicPr>
          <p:cNvPr id="132" name="圖片 131" descr="一張含有 文字, 螢幕擷取畫面, 字型, 文件 的圖片&#10;&#10;自動產生的描述">
            <a:extLst>
              <a:ext uri="{FF2B5EF4-FFF2-40B4-BE49-F238E27FC236}">
                <a16:creationId xmlns:a16="http://schemas.microsoft.com/office/drawing/2014/main" id="{F008B359-3BF0-41FF-AD09-6B9071255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764" y="1568546"/>
            <a:ext cx="8256369" cy="4747413"/>
          </a:xfrm>
          <a:prstGeom prst="rect">
            <a:avLst/>
          </a:prstGeom>
          <a:ln w="38100">
            <a:solidFill>
              <a:schemeClr val="tx1"/>
            </a:solidFill>
          </a:ln>
        </p:spPr>
      </p:pic>
    </p:spTree>
    <p:extLst>
      <p:ext uri="{BB962C8B-B14F-4D97-AF65-F5344CB8AC3E}">
        <p14:creationId xmlns:p14="http://schemas.microsoft.com/office/powerpoint/2010/main" val="3980946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953467" y="2567800"/>
            <a:ext cx="10285200" cy="2447600"/>
          </a:xfrm>
          <a:prstGeom prst="rect">
            <a:avLst/>
          </a:prstGeom>
        </p:spPr>
        <p:txBody>
          <a:bodyPr spcFirstLastPara="1" vert="horz" wrap="square" lIns="121900" tIns="121900" rIns="121900" bIns="121900" rtlCol="0" anchor="t" anchorCtr="0">
            <a:noAutofit/>
          </a:bodyPr>
          <a:lstStyle/>
          <a:p>
            <a:r>
              <a:rPr lang="en-US" altLang="zh-TW" dirty="0">
                <a:latin typeface="Noto Sans TC"/>
              </a:rPr>
              <a:t>Model compression - pruning</a:t>
            </a:r>
          </a:p>
        </p:txBody>
      </p:sp>
      <p:sp>
        <p:nvSpPr>
          <p:cNvPr id="470" name="Google Shape;470;p29"/>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latin typeface="Noto Sans TC"/>
              </a:rPr>
              <a:t>(e)</a:t>
            </a:r>
            <a:endParaRPr dirty="0">
              <a:latin typeface="Noto Sans TC"/>
            </a:endParaRPr>
          </a:p>
        </p:txBody>
      </p:sp>
      <p:cxnSp>
        <p:nvCxnSpPr>
          <p:cNvPr id="471" name="Google Shape;471;p29"/>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10646933" y="5656667"/>
            <a:ext cx="591600" cy="488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solidFill>
                  <a:schemeClr val="accent4"/>
                </a:solidFill>
              </a:rPr>
              <a:t>(AI)</a:t>
            </a:r>
            <a:endParaRPr sz="1600" b="1">
              <a:solidFill>
                <a:schemeClr val="accent4"/>
              </a:solidFill>
            </a:endParaRPr>
          </a:p>
        </p:txBody>
      </p:sp>
    </p:spTree>
    <p:extLst>
      <p:ext uri="{BB962C8B-B14F-4D97-AF65-F5344CB8AC3E}">
        <p14:creationId xmlns:p14="http://schemas.microsoft.com/office/powerpoint/2010/main" val="1343640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953467" y="713333"/>
            <a:ext cx="5556000" cy="943200"/>
          </a:xfrm>
          <a:prstGeom prst="rect">
            <a:avLst/>
          </a:prstGeom>
        </p:spPr>
        <p:txBody>
          <a:bodyPr spcFirstLastPara="1" vert="horz" wrap="square" lIns="121900" tIns="121900" rIns="121900" bIns="121900" rtlCol="0" anchor="t" anchorCtr="0">
            <a:noAutofit/>
          </a:bodyPr>
          <a:lstStyle/>
          <a:p>
            <a:r>
              <a:rPr lang="en" dirty="0">
                <a:latin typeface="Noto Sans TC"/>
              </a:rPr>
              <a:t>Motivation</a:t>
            </a:r>
            <a:endParaRPr dirty="0">
              <a:latin typeface="Noto Sans TC"/>
            </a:endParaRPr>
          </a:p>
        </p:txBody>
      </p:sp>
      <p:grpSp>
        <p:nvGrpSpPr>
          <p:cNvPr id="283" name="Google Shape;283;p25"/>
          <p:cNvGrpSpPr/>
          <p:nvPr/>
        </p:nvGrpSpPr>
        <p:grpSpPr>
          <a:xfrm>
            <a:off x="7925468" y="3133158"/>
            <a:ext cx="4106173" cy="355695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121900" tIns="121900" rIns="121900" bIns="121900" anchor="ctr" anchorCtr="0">
                <a:noAutofit/>
              </a:bodyPr>
              <a:lstStyle/>
              <a:p>
                <a:endParaRPr sz="2400"/>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121900" tIns="121900" rIns="121900" bIns="121900" anchor="ctr" anchorCtr="0">
                <a:noAutofit/>
              </a:bodyPr>
              <a:lstStyle/>
              <a:p>
                <a:endParaRPr sz="2400"/>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cxnSp>
        <p:nvCxnSpPr>
          <p:cNvPr id="440" name="Google Shape;440;p25"/>
          <p:cNvCxnSpPr/>
          <p:nvPr/>
        </p:nvCxnSpPr>
        <p:spPr>
          <a:xfrm>
            <a:off x="6881797" y="6612031"/>
            <a:ext cx="5940800" cy="0"/>
          </a:xfrm>
          <a:prstGeom prst="straightConnector1">
            <a:avLst/>
          </a:prstGeom>
          <a:noFill/>
          <a:ln w="9525" cap="flat" cmpd="sng">
            <a:solidFill>
              <a:schemeClr val="dk1"/>
            </a:solidFill>
            <a:prstDash val="solid"/>
            <a:round/>
            <a:headEnd type="none" w="med" len="med"/>
            <a:tailEnd type="none" w="med" len="med"/>
          </a:ln>
        </p:spPr>
      </p:cxnSp>
      <p:sp>
        <p:nvSpPr>
          <p:cNvPr id="164" name="Google Shape;991;p39">
            <a:extLst>
              <a:ext uri="{FF2B5EF4-FFF2-40B4-BE49-F238E27FC236}">
                <a16:creationId xmlns:a16="http://schemas.microsoft.com/office/drawing/2014/main" id="{12161B7F-6107-4B3A-B274-1FBA3E704546}"/>
              </a:ext>
            </a:extLst>
          </p:cNvPr>
          <p:cNvSpPr txBox="1"/>
          <p:nvPr/>
        </p:nvSpPr>
        <p:spPr>
          <a:xfrm>
            <a:off x="608932" y="1435636"/>
            <a:ext cx="10285200" cy="3476000"/>
          </a:xfrm>
          <a:prstGeom prst="rect">
            <a:avLst/>
          </a:prstGeom>
          <a:noFill/>
          <a:ln>
            <a:noFill/>
          </a:ln>
        </p:spPr>
        <p:txBody>
          <a:bodyPr spcFirstLastPara="1" wrap="square" lIns="121900" tIns="121900" rIns="121900" bIns="121900" anchor="t" anchorCtr="0">
            <a:noAutofit/>
          </a:bodyPr>
          <a:lstStyle/>
          <a:p>
            <a:pPr marL="609585" indent="-423323">
              <a:lnSpc>
                <a:spcPct val="200000"/>
              </a:lnSpc>
              <a:spcBef>
                <a:spcPts val="1333"/>
              </a:spcBef>
              <a:buClr>
                <a:schemeClr val="accent3"/>
              </a:buClr>
              <a:buSzPts val="1400"/>
              <a:buFont typeface="Golos Text"/>
              <a:buChar char="●"/>
            </a:pPr>
            <a:r>
              <a:rPr lang="en-US" sz="2400" dirty="0">
                <a:solidFill>
                  <a:schemeClr val="hlink"/>
                </a:solidFill>
                <a:uFill>
                  <a:noFill/>
                </a:uFill>
                <a:latin typeface="Noto Sans TC"/>
                <a:ea typeface="Golos Text"/>
                <a:cs typeface="Golos Text"/>
                <a:sym typeface="Golos Text"/>
              </a:rPr>
              <a:t>Fast speed </a:t>
            </a:r>
            <a:r>
              <a:rPr lang="en-US" sz="2400" dirty="0">
                <a:solidFill>
                  <a:schemeClr val="hlink"/>
                </a:solidFill>
                <a:uFill>
                  <a:noFill/>
                </a:uFill>
                <a:latin typeface="Noto Sans TC"/>
                <a:cs typeface="Golos Text"/>
                <a:sym typeface="Golos Text"/>
              </a:rPr>
              <a:t>and </a:t>
            </a:r>
            <a:r>
              <a:rPr lang="en-US" altLang="zh-TW" sz="2400" dirty="0">
                <a:solidFill>
                  <a:schemeClr val="hlink"/>
                </a:solidFill>
                <a:uFill>
                  <a:noFill/>
                </a:uFill>
                <a:latin typeface="Noto Sans TC"/>
                <a:cs typeface="Golos Text"/>
              </a:rPr>
              <a:t>Component-based development in React</a:t>
            </a:r>
            <a:endParaRPr lang="en-US" sz="2400" dirty="0">
              <a:solidFill>
                <a:schemeClr val="hlink"/>
              </a:solidFill>
              <a:uFill>
                <a:noFill/>
              </a:uFill>
              <a:latin typeface="Noto Sans TC"/>
              <a:cs typeface="Golos Text"/>
              <a:sym typeface="Golos Text"/>
            </a:endParaRPr>
          </a:p>
          <a:p>
            <a:pPr marL="609585" indent="-423323">
              <a:lnSpc>
                <a:spcPct val="200000"/>
              </a:lnSpc>
              <a:spcBef>
                <a:spcPts val="1333"/>
              </a:spcBef>
              <a:buClr>
                <a:schemeClr val="accent3"/>
              </a:buClr>
              <a:buSzPts val="1400"/>
              <a:buFont typeface="Golos Text"/>
              <a:buChar char="●"/>
            </a:pPr>
            <a:r>
              <a:rPr lang="en-US" sz="2400" dirty="0">
                <a:solidFill>
                  <a:schemeClr val="hlink"/>
                </a:solidFill>
                <a:uFill>
                  <a:noFill/>
                </a:uFill>
                <a:latin typeface="Noto Sans TC"/>
                <a:ea typeface="Golos Text"/>
                <a:cs typeface="Golos Text"/>
                <a:sym typeface="Golos Text"/>
              </a:rPr>
              <a:t>Image recognition is powerful in mobile app</a:t>
            </a:r>
          </a:p>
          <a:p>
            <a:pPr marL="609585" indent="-423323">
              <a:lnSpc>
                <a:spcPct val="200000"/>
              </a:lnSpc>
              <a:spcBef>
                <a:spcPts val="1333"/>
              </a:spcBef>
              <a:buClr>
                <a:schemeClr val="accent3"/>
              </a:buClr>
              <a:buSzPts val="1400"/>
              <a:buFont typeface="Golos Text"/>
              <a:buChar char="●"/>
            </a:pPr>
            <a:r>
              <a:rPr lang="en-US" sz="2400" dirty="0">
                <a:solidFill>
                  <a:schemeClr val="hlink"/>
                </a:solidFill>
                <a:uFill>
                  <a:noFill/>
                </a:uFill>
                <a:latin typeface="Noto Sans TC"/>
                <a:ea typeface="Golos Text"/>
                <a:cs typeface="Golos Text"/>
                <a:sym typeface="Golos Text"/>
              </a:rPr>
              <a:t>Model compression for mobile app</a:t>
            </a:r>
            <a:endParaRPr lang="en-US" sz="2400" dirty="0">
              <a:solidFill>
                <a:schemeClr val="dk1"/>
              </a:solidFill>
              <a:latin typeface="Noto Sans TC"/>
              <a:ea typeface="Golos Text"/>
              <a:cs typeface="Golos Text"/>
              <a:sym typeface="Golos Text"/>
            </a:endParaRPr>
          </a:p>
          <a:p>
            <a:pPr marL="609585" indent="-423323">
              <a:lnSpc>
                <a:spcPct val="200000"/>
              </a:lnSpc>
              <a:spcBef>
                <a:spcPts val="1333"/>
              </a:spcBef>
              <a:spcAft>
                <a:spcPts val="1333"/>
              </a:spcAft>
              <a:buClr>
                <a:schemeClr val="accent3"/>
              </a:buClr>
              <a:buSzPts val="1400"/>
              <a:buFont typeface="Golos Text"/>
              <a:buChar char="●"/>
            </a:pPr>
            <a:r>
              <a:rPr lang="en-US" altLang="zh-TW" sz="2400" dirty="0">
                <a:solidFill>
                  <a:schemeClr val="hlink"/>
                </a:solidFill>
                <a:uFill>
                  <a:noFill/>
                </a:uFill>
                <a:latin typeface="Noto Sans TC"/>
                <a:cs typeface="Golos Text"/>
              </a:rPr>
              <a:t>Future development of AI application</a:t>
            </a:r>
            <a:endParaRPr lang="en-US" sz="2400" dirty="0">
              <a:solidFill>
                <a:schemeClr val="hlink"/>
              </a:solidFill>
              <a:uFill>
                <a:noFill/>
              </a:uFill>
              <a:latin typeface="Noto Sans TC"/>
              <a:cs typeface="Golos Text"/>
              <a:sym typeface="Golo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pic>
        <p:nvPicPr>
          <p:cNvPr id="133" name="內容版面配置區 8" descr="一張含有 圖表, 行, 設計 的圖片&#10;&#10;自動產生的描述">
            <a:extLst>
              <a:ext uri="{FF2B5EF4-FFF2-40B4-BE49-F238E27FC236}">
                <a16:creationId xmlns:a16="http://schemas.microsoft.com/office/drawing/2014/main" id="{F67D6B9C-FEE9-4D0C-9F2D-D3BBAFDE3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383" y="1301450"/>
            <a:ext cx="7132609" cy="3298830"/>
          </a:xfrm>
          <a:prstGeom prst="rect">
            <a:avLst/>
          </a:prstGeom>
          <a:ln w="28575">
            <a:solidFill>
              <a:schemeClr val="tx1"/>
            </a:solidFill>
          </a:ln>
        </p:spPr>
      </p:pic>
      <p:sp>
        <p:nvSpPr>
          <p:cNvPr id="134" name="文字方塊 133">
            <a:extLst>
              <a:ext uri="{FF2B5EF4-FFF2-40B4-BE49-F238E27FC236}">
                <a16:creationId xmlns:a16="http://schemas.microsoft.com/office/drawing/2014/main" id="{332A887A-8A30-4A99-A4B4-EB45BD036C14}"/>
              </a:ext>
            </a:extLst>
          </p:cNvPr>
          <p:cNvSpPr txBox="1"/>
          <p:nvPr/>
        </p:nvSpPr>
        <p:spPr>
          <a:xfrm>
            <a:off x="2690812" y="4772780"/>
            <a:ext cx="6810375" cy="2031325"/>
          </a:xfrm>
          <a:prstGeom prst="rect">
            <a:avLst/>
          </a:prstGeom>
          <a:noFill/>
          <a:ln>
            <a:noFill/>
          </a:ln>
        </p:spPr>
        <p:txBody>
          <a:bodyPr wrap="square" rtlCol="0">
            <a:spAutoFit/>
          </a:bodyPr>
          <a:lstStyle/>
          <a:p>
            <a:pPr marL="342900" indent="-342900">
              <a:lnSpc>
                <a:spcPct val="150000"/>
              </a:lnSpc>
              <a:buAutoNum type="arabicParenBoth"/>
            </a:pPr>
            <a:r>
              <a:rPr lang="en-US" altLang="zh-TW" dirty="0">
                <a:latin typeface="Times New Roman" panose="02020603050405020304" pitchFamily="18" charset="0"/>
                <a:cs typeface="Times New Roman" panose="02020603050405020304" pitchFamily="18" charset="0"/>
              </a:rPr>
              <a:t>M</a:t>
            </a:r>
            <a:r>
              <a:rPr lang="en-US" altLang="zh-TW" b="0" i="0" dirty="0">
                <a:effectLst/>
                <a:latin typeface="Times New Roman" panose="02020603050405020304" pitchFamily="18" charset="0"/>
                <a:cs typeface="Times New Roman" panose="02020603050405020304" pitchFamily="18" charset="0"/>
              </a:rPr>
              <a:t>odels contain redundant or unnecessary parameters that can be removed without significantly impacting their performance.</a:t>
            </a:r>
          </a:p>
          <a:p>
            <a:pPr marL="342900" indent="-342900">
              <a:lnSpc>
                <a:spcPct val="150000"/>
              </a:lnSpc>
              <a:buAutoNum type="arabicParenBoth"/>
            </a:pPr>
            <a:r>
              <a:rPr lang="en-US" altLang="zh-TW" dirty="0">
                <a:latin typeface="Times New Roman" panose="02020603050405020304" pitchFamily="18" charset="0"/>
                <a:cs typeface="Times New Roman" panose="02020603050405020304" pitchFamily="18" charset="0"/>
              </a:rPr>
              <a:t>R</a:t>
            </a:r>
            <a:r>
              <a:rPr lang="en-US" altLang="zh-TW" b="0" i="0" dirty="0">
                <a:effectLst/>
                <a:latin typeface="Times New Roman" panose="02020603050405020304" pitchFamily="18" charset="0"/>
                <a:cs typeface="Times New Roman" panose="02020603050405020304" pitchFamily="18" charset="0"/>
              </a:rPr>
              <a:t>educe the complexity and size of the model while maintaining or even improving its accuracy and efficiency.</a:t>
            </a:r>
          </a:p>
          <a:p>
            <a:pPr marL="342900" indent="-342900">
              <a:buAutoNum type="arabicParenBoth"/>
            </a:pPr>
            <a:endParaRPr lang="zh-TW" altLang="en-US" dirty="0">
              <a:latin typeface="Times New Roman" panose="02020603050405020304" pitchFamily="18" charset="0"/>
              <a:cs typeface="Times New Roman" panose="02020603050405020304" pitchFamily="18" charset="0"/>
            </a:endParaRPr>
          </a:p>
        </p:txBody>
      </p:sp>
      <p:sp>
        <p:nvSpPr>
          <p:cNvPr id="136" name="Google Shape;477;p30">
            <a:extLst>
              <a:ext uri="{FF2B5EF4-FFF2-40B4-BE49-F238E27FC236}">
                <a16:creationId xmlns:a16="http://schemas.microsoft.com/office/drawing/2014/main" id="{0F7C8BD7-1037-4728-9FF4-8436B36FC024}"/>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latin typeface="Noto Sans TC"/>
              </a:rPr>
              <a:t>Model Pruning Key Aspects</a:t>
            </a:r>
          </a:p>
        </p:txBody>
      </p:sp>
    </p:spTree>
    <p:extLst>
      <p:ext uri="{BB962C8B-B14F-4D97-AF65-F5344CB8AC3E}">
        <p14:creationId xmlns:p14="http://schemas.microsoft.com/office/powerpoint/2010/main" val="1877801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9BDBA6-223B-0590-0B82-DA1511F929E8}"/>
              </a:ext>
            </a:extLst>
          </p:cNvPr>
          <p:cNvSpPr>
            <a:spLocks noGrp="1"/>
          </p:cNvSpPr>
          <p:nvPr>
            <p:ph type="title"/>
          </p:nvPr>
        </p:nvSpPr>
        <p:spPr>
          <a:xfrm>
            <a:off x="838199" y="573741"/>
            <a:ext cx="3785554" cy="2199341"/>
          </a:xfrm>
        </p:spPr>
        <p:txBody>
          <a:bodyPr anchor="b">
            <a:normAutofit/>
          </a:bodyPr>
          <a:lstStyle/>
          <a:p>
            <a:r>
              <a:rPr lang="en-US" altLang="zh-TW" sz="4000" b="1" i="0">
                <a:effectLst/>
                <a:latin typeface="sohne"/>
              </a:rPr>
              <a:t>Pruning structures</a:t>
            </a:r>
            <a:br>
              <a:rPr lang="en-US" altLang="zh-TW" sz="4000" b="1" i="0">
                <a:effectLst/>
                <a:latin typeface="sohne"/>
              </a:rPr>
            </a:br>
            <a:endParaRPr lang="zh-TW" altLang="en-US" sz="4000"/>
          </a:p>
        </p:txBody>
      </p:sp>
      <p:sp>
        <p:nvSpPr>
          <p:cNvPr id="3" name="內容版面配置區 2">
            <a:extLst>
              <a:ext uri="{FF2B5EF4-FFF2-40B4-BE49-F238E27FC236}">
                <a16:creationId xmlns:a16="http://schemas.microsoft.com/office/drawing/2014/main" id="{5E06D8F1-AA58-6F98-6DA9-09344DCCD96E}"/>
              </a:ext>
            </a:extLst>
          </p:cNvPr>
          <p:cNvSpPr>
            <a:spLocks noGrp="1"/>
          </p:cNvSpPr>
          <p:nvPr>
            <p:ph idx="1"/>
          </p:nvPr>
        </p:nvSpPr>
        <p:spPr>
          <a:xfrm>
            <a:off x="838199" y="2982260"/>
            <a:ext cx="3748441" cy="3149600"/>
          </a:xfrm>
        </p:spPr>
        <p:txBody>
          <a:bodyPr>
            <a:normAutofit/>
          </a:bodyPr>
          <a:lstStyle/>
          <a:p>
            <a:r>
              <a:rPr lang="en-US" altLang="zh-TW" sz="2000" b="1" i="0">
                <a:effectLst/>
                <a:latin typeface="sohne"/>
              </a:rPr>
              <a:t>Unstructured pruning</a:t>
            </a:r>
          </a:p>
          <a:p>
            <a:r>
              <a:rPr lang="en-US" altLang="zh-TW" sz="2000" b="1" i="0">
                <a:effectLst/>
                <a:latin typeface="sohne"/>
              </a:rPr>
              <a:t>structured pruning</a:t>
            </a:r>
          </a:p>
          <a:p>
            <a:endParaRPr lang="zh-TW" altLang="en-US" sz="2000"/>
          </a:p>
        </p:txBody>
      </p:sp>
      <p:pic>
        <p:nvPicPr>
          <p:cNvPr id="5" name="圖片 4" descr="一張含有 文字, 螢幕擷取畫面, 圖表, 方案 的圖片&#10;&#10;自動產生的描述">
            <a:extLst>
              <a:ext uri="{FF2B5EF4-FFF2-40B4-BE49-F238E27FC236}">
                <a16:creationId xmlns:a16="http://schemas.microsoft.com/office/drawing/2014/main" id="{6CDAAC45-DA00-36BC-52E0-E013E73E9AA2}"/>
              </a:ext>
            </a:extLst>
          </p:cNvPr>
          <p:cNvPicPr>
            <a:picLocks noChangeAspect="1"/>
          </p:cNvPicPr>
          <p:nvPr/>
        </p:nvPicPr>
        <p:blipFill>
          <a:blip r:embed="rId3"/>
          <a:stretch>
            <a:fillRect/>
          </a:stretch>
        </p:blipFill>
        <p:spPr>
          <a:xfrm>
            <a:off x="4991801" y="1576067"/>
            <a:ext cx="6362000" cy="3705865"/>
          </a:xfrm>
          <a:prstGeom prst="rect">
            <a:avLst/>
          </a:prstGeom>
        </p:spPr>
      </p:pic>
    </p:spTree>
    <p:extLst>
      <p:ext uri="{BB962C8B-B14F-4D97-AF65-F5344CB8AC3E}">
        <p14:creationId xmlns:p14="http://schemas.microsoft.com/office/powerpoint/2010/main" val="2057510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FAB4EC-A42D-20A4-10E6-4EC68B9CD77D}"/>
              </a:ext>
            </a:extLst>
          </p:cNvPr>
          <p:cNvSpPr>
            <a:spLocks noGrp="1"/>
          </p:cNvSpPr>
          <p:nvPr>
            <p:ph type="title"/>
          </p:nvPr>
        </p:nvSpPr>
        <p:spPr>
          <a:xfrm>
            <a:off x="838199" y="573741"/>
            <a:ext cx="3785554" cy="2199341"/>
          </a:xfrm>
        </p:spPr>
        <p:txBody>
          <a:bodyPr anchor="b">
            <a:normAutofit/>
          </a:bodyPr>
          <a:lstStyle/>
          <a:p>
            <a:r>
              <a:rPr lang="en-US" altLang="zh-TW" sz="3400" b="0" i="0" dirty="0">
                <a:effectLst/>
                <a:latin typeface="sohne"/>
              </a:rPr>
              <a:t>Difference between unstructured and structured pruning</a:t>
            </a:r>
            <a:br>
              <a:rPr lang="en-US" altLang="zh-TW" sz="3400" b="1" i="0" dirty="0">
                <a:effectLst/>
                <a:latin typeface="sohne"/>
              </a:rPr>
            </a:br>
            <a:endParaRPr lang="zh-TW" altLang="en-US" sz="3400" dirty="0"/>
          </a:p>
        </p:txBody>
      </p:sp>
      <p:sp>
        <p:nvSpPr>
          <p:cNvPr id="8" name="Content Placeholder 7">
            <a:extLst>
              <a:ext uri="{FF2B5EF4-FFF2-40B4-BE49-F238E27FC236}">
                <a16:creationId xmlns:a16="http://schemas.microsoft.com/office/drawing/2014/main" id="{B3251D95-68DA-B137-CAE0-D048FEF39C64}"/>
              </a:ext>
            </a:extLst>
          </p:cNvPr>
          <p:cNvSpPr>
            <a:spLocks noGrp="1"/>
          </p:cNvSpPr>
          <p:nvPr>
            <p:ph idx="1"/>
          </p:nvPr>
        </p:nvSpPr>
        <p:spPr>
          <a:xfrm>
            <a:off x="838199" y="2982260"/>
            <a:ext cx="3748441" cy="3149600"/>
          </a:xfrm>
        </p:spPr>
        <p:txBody>
          <a:bodyPr>
            <a:normAutofit/>
          </a:bodyPr>
          <a:lstStyle/>
          <a:p>
            <a:r>
              <a:rPr lang="en-US" altLang="zh-TW" sz="2000" b="0" i="0">
                <a:effectLst/>
                <a:latin typeface="Times New Roman" panose="02020603050405020304" pitchFamily="18" charset="0"/>
                <a:cs typeface="Times New Roman" panose="02020603050405020304" pitchFamily="18" charset="0"/>
              </a:rPr>
              <a:t>structured pruning removes both convolution filters and rows of kernels instead of just pruning connections. This leads to fewer feature maps within intermediate representations.</a:t>
            </a:r>
            <a:endParaRPr lang="en-US" sz="2000">
              <a:latin typeface="Times New Roman" panose="02020603050405020304" pitchFamily="18" charset="0"/>
              <a:cs typeface="Times New Roman" panose="02020603050405020304" pitchFamily="18" charset="0"/>
            </a:endParaRPr>
          </a:p>
        </p:txBody>
      </p:sp>
      <p:pic>
        <p:nvPicPr>
          <p:cNvPr id="4" name="內容版面配置區 3" descr="一張含有 文字, 螢幕擷取畫面, 圖表, 方案 的圖片&#10;&#10;自動產生的描述">
            <a:extLst>
              <a:ext uri="{FF2B5EF4-FFF2-40B4-BE49-F238E27FC236}">
                <a16:creationId xmlns:a16="http://schemas.microsoft.com/office/drawing/2014/main" id="{7A45517B-18F4-4C80-22D1-1935DE8C4CAE}"/>
              </a:ext>
            </a:extLst>
          </p:cNvPr>
          <p:cNvPicPr>
            <a:picLocks noChangeAspect="1"/>
          </p:cNvPicPr>
          <p:nvPr/>
        </p:nvPicPr>
        <p:blipFill rotWithShape="1">
          <a:blip r:embed="rId2"/>
          <a:srcRect r="5237" b="1"/>
          <a:stretch/>
        </p:blipFill>
        <p:spPr>
          <a:xfrm>
            <a:off x="4991801" y="1473686"/>
            <a:ext cx="6362000" cy="3910628"/>
          </a:xfrm>
          <a:prstGeom prst="rect">
            <a:avLst/>
          </a:prstGeom>
        </p:spPr>
      </p:pic>
    </p:spTree>
    <p:extLst>
      <p:ext uri="{BB962C8B-B14F-4D97-AF65-F5344CB8AC3E}">
        <p14:creationId xmlns:p14="http://schemas.microsoft.com/office/powerpoint/2010/main" val="4067806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D413C4-74AC-AB41-D350-090C41849C17}"/>
              </a:ext>
            </a:extLst>
          </p:cNvPr>
          <p:cNvSpPr>
            <a:spLocks noGrp="1"/>
          </p:cNvSpPr>
          <p:nvPr>
            <p:ph type="title"/>
          </p:nvPr>
        </p:nvSpPr>
        <p:spPr>
          <a:xfrm>
            <a:off x="838199" y="573741"/>
            <a:ext cx="3785554" cy="2199341"/>
          </a:xfrm>
        </p:spPr>
        <p:txBody>
          <a:bodyPr anchor="b">
            <a:normAutofit/>
          </a:bodyPr>
          <a:lstStyle/>
          <a:p>
            <a:r>
              <a:rPr lang="en-US" altLang="zh-TW" sz="4000" b="0" i="0">
                <a:effectLst/>
                <a:latin typeface="sohne"/>
              </a:rPr>
              <a:t>unstructured pruning drawback</a:t>
            </a:r>
            <a:endParaRPr lang="zh-TW" altLang="en-US" sz="4000"/>
          </a:p>
        </p:txBody>
      </p:sp>
      <p:sp>
        <p:nvSpPr>
          <p:cNvPr id="9" name="Content Placeholder 8">
            <a:extLst>
              <a:ext uri="{FF2B5EF4-FFF2-40B4-BE49-F238E27FC236}">
                <a16:creationId xmlns:a16="http://schemas.microsoft.com/office/drawing/2014/main" id="{389F682D-5B1E-C55D-9AE9-17D5528E6504}"/>
              </a:ext>
            </a:extLst>
          </p:cNvPr>
          <p:cNvSpPr>
            <a:spLocks noGrp="1"/>
          </p:cNvSpPr>
          <p:nvPr>
            <p:ph idx="1"/>
          </p:nvPr>
        </p:nvSpPr>
        <p:spPr>
          <a:xfrm>
            <a:off x="838199" y="2982260"/>
            <a:ext cx="3748441" cy="3149600"/>
          </a:xfrm>
        </p:spPr>
        <p:txBody>
          <a:bodyPr>
            <a:normAutofit/>
          </a:bodyPr>
          <a:lstStyle/>
          <a:p>
            <a:r>
              <a:rPr lang="en-US" altLang="zh-TW" sz="1900">
                <a:latin typeface="Times New Roman" panose="02020603050405020304" pitchFamily="18" charset="0"/>
                <a:cs typeface="Times New Roman" panose="02020603050405020304" pitchFamily="18" charset="0"/>
              </a:rPr>
              <a:t>M</a:t>
            </a:r>
            <a:r>
              <a:rPr lang="en-US" altLang="zh-TW" sz="1900" b="0" i="0">
                <a:effectLst/>
                <a:latin typeface="Times New Roman" panose="02020603050405020304" pitchFamily="18" charset="0"/>
                <a:cs typeface="Times New Roman" panose="02020603050405020304" pitchFamily="18" charset="0"/>
              </a:rPr>
              <a:t>ost frameworks and hardware cannot accelerate sparse matrices’ computation, meaning that no matter how many zeros you fill the parameter tensors with, it will not impact the actual cost of the network. What does impact it is pruning in a way that directly alters the very architecture of the network, which any framework can handle.</a:t>
            </a:r>
            <a:endParaRPr lang="en-US" sz="1900">
              <a:latin typeface="Times New Roman" panose="02020603050405020304" pitchFamily="18" charset="0"/>
              <a:cs typeface="Times New Roman" panose="02020603050405020304" pitchFamily="18" charset="0"/>
            </a:endParaRPr>
          </a:p>
        </p:txBody>
      </p:sp>
      <p:pic>
        <p:nvPicPr>
          <p:cNvPr id="5" name="內容版面配置區 4" descr="一張含有 螢幕擷取畫面, 圖表, 設計 的圖片&#10;&#10;自動產生的描述">
            <a:extLst>
              <a:ext uri="{FF2B5EF4-FFF2-40B4-BE49-F238E27FC236}">
                <a16:creationId xmlns:a16="http://schemas.microsoft.com/office/drawing/2014/main" id="{BA52CB05-6910-4884-12C7-7754D7905EEF}"/>
              </a:ext>
            </a:extLst>
          </p:cNvPr>
          <p:cNvPicPr>
            <a:picLocks noChangeAspect="1"/>
          </p:cNvPicPr>
          <p:nvPr/>
        </p:nvPicPr>
        <p:blipFill>
          <a:blip r:embed="rId2"/>
          <a:stretch>
            <a:fillRect/>
          </a:stretch>
        </p:blipFill>
        <p:spPr>
          <a:xfrm>
            <a:off x="6813660" y="1280160"/>
            <a:ext cx="2718282" cy="4297680"/>
          </a:xfrm>
          <a:prstGeom prst="rect">
            <a:avLst/>
          </a:prstGeom>
        </p:spPr>
      </p:pic>
    </p:spTree>
    <p:extLst>
      <p:ext uri="{BB962C8B-B14F-4D97-AF65-F5344CB8AC3E}">
        <p14:creationId xmlns:p14="http://schemas.microsoft.com/office/powerpoint/2010/main" val="3821169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D413C4-74AC-AB41-D350-090C41849C17}"/>
              </a:ext>
            </a:extLst>
          </p:cNvPr>
          <p:cNvSpPr>
            <a:spLocks noGrp="1"/>
          </p:cNvSpPr>
          <p:nvPr>
            <p:ph type="title"/>
          </p:nvPr>
        </p:nvSpPr>
        <p:spPr>
          <a:xfrm>
            <a:off x="838199" y="573741"/>
            <a:ext cx="3785554" cy="2199341"/>
          </a:xfrm>
        </p:spPr>
        <p:txBody>
          <a:bodyPr anchor="b">
            <a:normAutofit/>
          </a:bodyPr>
          <a:lstStyle/>
          <a:p>
            <a:r>
              <a:rPr lang="en-US" altLang="zh-TW" sz="4000" b="0" i="0">
                <a:effectLst/>
                <a:latin typeface="sohne"/>
              </a:rPr>
              <a:t>structured pruning drawback</a:t>
            </a:r>
            <a:endParaRPr lang="zh-TW" altLang="en-US" sz="4000"/>
          </a:p>
        </p:txBody>
      </p:sp>
      <p:sp>
        <p:nvSpPr>
          <p:cNvPr id="9" name="Content Placeholder 8">
            <a:extLst>
              <a:ext uri="{FF2B5EF4-FFF2-40B4-BE49-F238E27FC236}">
                <a16:creationId xmlns:a16="http://schemas.microsoft.com/office/drawing/2014/main" id="{389F682D-5B1E-C55D-9AE9-17D5528E6504}"/>
              </a:ext>
            </a:extLst>
          </p:cNvPr>
          <p:cNvSpPr>
            <a:spLocks noGrp="1"/>
          </p:cNvSpPr>
          <p:nvPr>
            <p:ph idx="1"/>
          </p:nvPr>
        </p:nvSpPr>
        <p:spPr>
          <a:xfrm>
            <a:off x="838199" y="2982260"/>
            <a:ext cx="3748441" cy="3149600"/>
          </a:xfrm>
        </p:spPr>
        <p:txBody>
          <a:bodyPr>
            <a:normAutofit/>
          </a:bodyPr>
          <a:lstStyle/>
          <a:p>
            <a:r>
              <a:rPr lang="en-US" altLang="zh-TW" sz="1700">
                <a:latin typeface="Times New Roman" panose="02020603050405020304" pitchFamily="18" charset="0"/>
                <a:cs typeface="Times New Roman" panose="02020603050405020304" pitchFamily="18" charset="0"/>
              </a:rPr>
              <a:t>A</a:t>
            </a:r>
            <a:r>
              <a:rPr lang="en-US" altLang="zh-TW" sz="1700" b="0" i="0">
                <a:effectLst/>
                <a:latin typeface="Times New Roman" panose="02020603050405020304" pitchFamily="18" charset="0"/>
                <a:cs typeface="Times New Roman" panose="02020603050405020304" pitchFamily="18" charset="0"/>
              </a:rPr>
              <a:t>ltering the input and output dimensions of layers can lead to some discrepancies. </a:t>
            </a:r>
            <a:r>
              <a:rPr lang="en-US" altLang="zh-TW" sz="1700">
                <a:latin typeface="Times New Roman" panose="02020603050405020304" pitchFamily="18" charset="0"/>
                <a:cs typeface="Times New Roman" panose="02020603050405020304" pitchFamily="18" charset="0"/>
              </a:rPr>
              <a:t>O</a:t>
            </a:r>
            <a:r>
              <a:rPr lang="en-US" altLang="zh-TW" sz="1700" b="0" i="0">
                <a:effectLst/>
                <a:latin typeface="Times New Roman" panose="02020603050405020304" pitchFamily="18" charset="0"/>
                <a:cs typeface="Times New Roman" panose="02020603050405020304" pitchFamily="18" charset="0"/>
              </a:rPr>
              <a:t>n the left, both layers output the same number of feature maps, that can be summed up well afterward, their pruned counterparts on the right produce intermediate representations of different dimensions, that cannot be summed up without processing them. </a:t>
            </a:r>
            <a:endParaRPr lang="en-US" sz="1700">
              <a:latin typeface="Times New Roman" panose="02020603050405020304" pitchFamily="18" charset="0"/>
              <a:cs typeface="Times New Roman" panose="02020603050405020304" pitchFamily="18" charset="0"/>
            </a:endParaRPr>
          </a:p>
        </p:txBody>
      </p:sp>
      <p:pic>
        <p:nvPicPr>
          <p:cNvPr id="4" name="圖片 3" descr="一張含有 文字, 圖表, 行, 字型 的圖片&#10;&#10;自動產生的描述">
            <a:extLst>
              <a:ext uri="{FF2B5EF4-FFF2-40B4-BE49-F238E27FC236}">
                <a16:creationId xmlns:a16="http://schemas.microsoft.com/office/drawing/2014/main" id="{57630097-7083-2612-B6D9-D1E1CEBB2073}"/>
              </a:ext>
            </a:extLst>
          </p:cNvPr>
          <p:cNvPicPr>
            <a:picLocks noChangeAspect="1"/>
          </p:cNvPicPr>
          <p:nvPr/>
        </p:nvPicPr>
        <p:blipFill>
          <a:blip r:embed="rId2"/>
          <a:stretch>
            <a:fillRect/>
          </a:stretch>
        </p:blipFill>
        <p:spPr>
          <a:xfrm>
            <a:off x="5426680" y="1280160"/>
            <a:ext cx="5492241" cy="4297680"/>
          </a:xfrm>
          <a:prstGeom prst="rect">
            <a:avLst/>
          </a:prstGeom>
        </p:spPr>
      </p:pic>
    </p:spTree>
    <p:extLst>
      <p:ext uri="{BB962C8B-B14F-4D97-AF65-F5344CB8AC3E}">
        <p14:creationId xmlns:p14="http://schemas.microsoft.com/office/powerpoint/2010/main" val="4057696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0C09A6-62ED-19D8-C546-3447B6FD1483}"/>
              </a:ext>
            </a:extLst>
          </p:cNvPr>
          <p:cNvSpPr>
            <a:spLocks noGrp="1"/>
          </p:cNvSpPr>
          <p:nvPr>
            <p:ph type="title"/>
          </p:nvPr>
        </p:nvSpPr>
        <p:spPr>
          <a:xfrm>
            <a:off x="838197" y="4451009"/>
            <a:ext cx="5171299" cy="1659925"/>
          </a:xfrm>
        </p:spPr>
        <p:txBody>
          <a:bodyPr>
            <a:normAutofit/>
          </a:bodyPr>
          <a:lstStyle/>
          <a:p>
            <a:r>
              <a:rPr lang="en-US" altLang="zh-TW" sz="4000" b="1" i="0">
                <a:effectLst/>
                <a:latin typeface="sohne"/>
              </a:rPr>
              <a:t>Pruning criteria</a:t>
            </a:r>
            <a:br>
              <a:rPr lang="en-US" altLang="zh-TW" sz="4000" b="1" i="0">
                <a:effectLst/>
                <a:latin typeface="sohne"/>
              </a:rPr>
            </a:br>
            <a:endParaRPr lang="zh-TW" altLang="en-US" sz="4000"/>
          </a:p>
        </p:txBody>
      </p:sp>
      <p:pic>
        <p:nvPicPr>
          <p:cNvPr id="5" name="圖片 4">
            <a:extLst>
              <a:ext uri="{FF2B5EF4-FFF2-40B4-BE49-F238E27FC236}">
                <a16:creationId xmlns:a16="http://schemas.microsoft.com/office/drawing/2014/main" id="{577F7F9E-8B77-9300-4A8A-35DCC99EE87F}"/>
              </a:ext>
            </a:extLst>
          </p:cNvPr>
          <p:cNvPicPr>
            <a:picLocks noChangeAspect="1"/>
          </p:cNvPicPr>
          <p:nvPr/>
        </p:nvPicPr>
        <p:blipFill rotWithShape="1">
          <a:blip r:embed="rId3"/>
          <a:srcRect l="2819" r="4279" b="1"/>
          <a:stretch/>
        </p:blipFill>
        <p:spPr>
          <a:xfrm>
            <a:off x="2383376" y="548814"/>
            <a:ext cx="2080942" cy="3528916"/>
          </a:xfrm>
          <a:prstGeom prst="rect">
            <a:avLst/>
          </a:prstGeom>
        </p:spPr>
      </p:pic>
      <p:pic>
        <p:nvPicPr>
          <p:cNvPr id="7" name="圖片 6">
            <a:extLst>
              <a:ext uri="{FF2B5EF4-FFF2-40B4-BE49-F238E27FC236}">
                <a16:creationId xmlns:a16="http://schemas.microsoft.com/office/drawing/2014/main" id="{5DAFB27B-9D3A-DB3A-C059-AC0CD1907287}"/>
              </a:ext>
            </a:extLst>
          </p:cNvPr>
          <p:cNvPicPr>
            <a:picLocks noChangeAspect="1"/>
          </p:cNvPicPr>
          <p:nvPr/>
        </p:nvPicPr>
        <p:blipFill rotWithShape="1">
          <a:blip r:embed="rId4"/>
          <a:srcRect l="4660" r="8640" b="3"/>
          <a:stretch/>
        </p:blipFill>
        <p:spPr>
          <a:xfrm>
            <a:off x="7727674" y="548814"/>
            <a:ext cx="2080950" cy="3528916"/>
          </a:xfrm>
          <a:prstGeom prst="rect">
            <a:avLst/>
          </a:prstGeom>
        </p:spPr>
      </p:pic>
      <p:sp>
        <p:nvSpPr>
          <p:cNvPr id="3" name="內容版面配置區 2">
            <a:extLst>
              <a:ext uri="{FF2B5EF4-FFF2-40B4-BE49-F238E27FC236}">
                <a16:creationId xmlns:a16="http://schemas.microsoft.com/office/drawing/2014/main" id="{A167263E-71EB-E88E-FE58-3DDCF4196F73}"/>
              </a:ext>
            </a:extLst>
          </p:cNvPr>
          <p:cNvSpPr>
            <a:spLocks noGrp="1"/>
          </p:cNvSpPr>
          <p:nvPr>
            <p:ph idx="1"/>
          </p:nvPr>
        </p:nvSpPr>
        <p:spPr>
          <a:xfrm>
            <a:off x="6182500" y="4460789"/>
            <a:ext cx="5130957" cy="1659925"/>
          </a:xfrm>
        </p:spPr>
        <p:txBody>
          <a:bodyPr anchor="ctr">
            <a:normAutofit/>
          </a:bodyPr>
          <a:lstStyle/>
          <a:p>
            <a:r>
              <a:rPr lang="en-US" altLang="zh-TW" sz="2000" b="1" i="0">
                <a:effectLst/>
                <a:latin typeface="Times New Roman" panose="02020603050405020304" pitchFamily="18" charset="0"/>
                <a:cs typeface="Times New Roman" panose="02020603050405020304" pitchFamily="18" charset="0"/>
              </a:rPr>
              <a:t>Weight magnitude criterion</a:t>
            </a:r>
          </a:p>
          <a:p>
            <a:r>
              <a:rPr lang="en-US" altLang="zh-TW" sz="2000" b="1" i="0">
                <a:effectLst/>
                <a:latin typeface="Times New Roman" panose="02020603050405020304" pitchFamily="18" charset="0"/>
                <a:cs typeface="Times New Roman" panose="02020603050405020304" pitchFamily="18" charset="0"/>
              </a:rPr>
              <a:t>Gradient magnitude pruning</a:t>
            </a:r>
          </a:p>
          <a:p>
            <a:endParaRPr lang="zh-TW" altLang="en-US" sz="2000"/>
          </a:p>
        </p:txBody>
      </p:sp>
    </p:spTree>
    <p:extLst>
      <p:ext uri="{BB962C8B-B14F-4D97-AF65-F5344CB8AC3E}">
        <p14:creationId xmlns:p14="http://schemas.microsoft.com/office/powerpoint/2010/main" val="1039035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9E60E-2F89-E696-5C07-3518F186BBE1}"/>
              </a:ext>
            </a:extLst>
          </p:cNvPr>
          <p:cNvSpPr>
            <a:spLocks noGrp="1"/>
          </p:cNvSpPr>
          <p:nvPr>
            <p:ph type="title"/>
          </p:nvPr>
        </p:nvSpPr>
        <p:spPr>
          <a:xfrm>
            <a:off x="7563592" y="732116"/>
            <a:ext cx="3776812" cy="2046943"/>
          </a:xfrm>
        </p:spPr>
        <p:txBody>
          <a:bodyPr anchor="b">
            <a:normAutofit/>
          </a:bodyPr>
          <a:lstStyle/>
          <a:p>
            <a:r>
              <a:rPr lang="en-US" altLang="zh-TW" sz="3400" b="1" i="0">
                <a:effectLst/>
                <a:latin typeface="Times New Roman" panose="02020603050405020304" pitchFamily="18" charset="0"/>
                <a:cs typeface="Times New Roman" panose="02020603050405020304" pitchFamily="18" charset="0"/>
              </a:rPr>
              <a:t>Weight magnitude criterion</a:t>
            </a:r>
            <a:br>
              <a:rPr lang="en-US" altLang="zh-TW" sz="3400" b="1" i="0">
                <a:effectLst/>
                <a:latin typeface="Times New Roman" panose="02020603050405020304" pitchFamily="18" charset="0"/>
                <a:cs typeface="Times New Roman" panose="02020603050405020304" pitchFamily="18" charset="0"/>
              </a:rPr>
            </a:br>
            <a:endParaRPr lang="zh-TW" altLang="en-US" sz="3400"/>
          </a:p>
        </p:txBody>
      </p:sp>
      <p:pic>
        <p:nvPicPr>
          <p:cNvPr id="1026" name="Picture 2" descr="Neural Network Pruning Research Review 2020 | by Prabhu Prakash Kagitha |  Heartbeat">
            <a:extLst>
              <a:ext uri="{FF2B5EF4-FFF2-40B4-BE49-F238E27FC236}">
                <a16:creationId xmlns:a16="http://schemas.microsoft.com/office/drawing/2014/main" id="{99096A3E-AF97-076E-37A8-40DA2C989F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6763" y="1672720"/>
            <a:ext cx="7014879" cy="3512559"/>
          </a:xfrm>
          <a:prstGeom prst="rect">
            <a:avLst/>
          </a:prstGeom>
          <a:noFill/>
          <a:extLst>
            <a:ext uri="{909E8E84-426E-40DD-AFC4-6F175D3DCCD1}">
              <a14:hiddenFill xmlns:a14="http://schemas.microsoft.com/office/drawing/2010/main">
                <a:solidFill>
                  <a:srgbClr val="FFFFFF"/>
                </a:solidFill>
              </a14:hiddenFill>
            </a:ext>
          </a:extLst>
        </p:spPr>
      </p:pic>
      <p:sp>
        <p:nvSpPr>
          <p:cNvPr id="6" name="內容版面配置區 5">
            <a:extLst>
              <a:ext uri="{FF2B5EF4-FFF2-40B4-BE49-F238E27FC236}">
                <a16:creationId xmlns:a16="http://schemas.microsoft.com/office/drawing/2014/main" id="{C0FF7392-BDAF-4477-F73F-A18C9733FBAF}"/>
              </a:ext>
            </a:extLst>
          </p:cNvPr>
          <p:cNvSpPr>
            <a:spLocks noGrp="1"/>
          </p:cNvSpPr>
          <p:nvPr>
            <p:ph idx="1"/>
          </p:nvPr>
        </p:nvSpPr>
        <p:spPr>
          <a:xfrm>
            <a:off x="7556399" y="2958353"/>
            <a:ext cx="3784006" cy="3167530"/>
          </a:xfrm>
        </p:spPr>
        <p:txBody>
          <a:bodyPr>
            <a:normAutofit/>
          </a:bodyPr>
          <a:lstStyle/>
          <a:p>
            <a:r>
              <a:rPr lang="en-US" altLang="zh-TW" sz="1700" b="0" i="0">
                <a:effectLst/>
                <a:latin typeface="Times New Roman" panose="02020603050405020304" pitchFamily="18" charset="0"/>
                <a:cs typeface="Times New Roman" panose="02020603050405020304" pitchFamily="18" charset="0"/>
              </a:rPr>
              <a:t>One criterion that is quite intuitive and surprisingly efficient is pruning weights whose magnitude is the smallest. Under the constraint of a weight-decay, those which do not contribute significantly to the function are expected to have their magnitude shrink during training. Therefore, the superfluous weights are expected to be those of lesser magnitude.</a:t>
            </a:r>
            <a:endParaRPr lang="zh-TW" altLang="en-US" sz="1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459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9E60E-2F89-E696-5C07-3518F186BBE1}"/>
              </a:ext>
            </a:extLst>
          </p:cNvPr>
          <p:cNvSpPr>
            <a:spLocks noGrp="1"/>
          </p:cNvSpPr>
          <p:nvPr>
            <p:ph type="title"/>
          </p:nvPr>
        </p:nvSpPr>
        <p:spPr>
          <a:xfrm>
            <a:off x="841247" y="978619"/>
            <a:ext cx="3410712" cy="1106424"/>
          </a:xfrm>
        </p:spPr>
        <p:txBody>
          <a:bodyPr>
            <a:normAutofit/>
          </a:bodyPr>
          <a:lstStyle/>
          <a:p>
            <a:r>
              <a:rPr lang="en-US" altLang="zh-TW" sz="2000" b="1" i="0">
                <a:effectLst/>
                <a:latin typeface="Times New Roman" panose="02020603050405020304" pitchFamily="18" charset="0"/>
                <a:cs typeface="Times New Roman" panose="02020603050405020304" pitchFamily="18" charset="0"/>
              </a:rPr>
              <a:t>Gradient magnitude pruning</a:t>
            </a:r>
            <a:br>
              <a:rPr lang="en-US" altLang="zh-TW" sz="2000" b="1" i="0">
                <a:effectLst/>
                <a:latin typeface="Times New Roman" panose="02020603050405020304" pitchFamily="18" charset="0"/>
                <a:cs typeface="Times New Roman" panose="02020603050405020304" pitchFamily="18" charset="0"/>
              </a:rPr>
            </a:br>
            <a:br>
              <a:rPr lang="en-US" altLang="zh-TW" sz="2000" b="1" i="0">
                <a:effectLst/>
                <a:latin typeface="Times New Roman" panose="02020603050405020304" pitchFamily="18" charset="0"/>
                <a:cs typeface="Times New Roman" panose="02020603050405020304" pitchFamily="18" charset="0"/>
              </a:rPr>
            </a:br>
            <a:endParaRPr lang="zh-TW" altLang="en-US" sz="2000"/>
          </a:p>
        </p:txBody>
      </p:sp>
      <p:sp>
        <p:nvSpPr>
          <p:cNvPr id="6" name="內容版面配置區 5">
            <a:extLst>
              <a:ext uri="{FF2B5EF4-FFF2-40B4-BE49-F238E27FC236}">
                <a16:creationId xmlns:a16="http://schemas.microsoft.com/office/drawing/2014/main" id="{C0FF7392-BDAF-4477-F73F-A18C9733FBAF}"/>
              </a:ext>
            </a:extLst>
          </p:cNvPr>
          <p:cNvSpPr>
            <a:spLocks noGrp="1"/>
          </p:cNvSpPr>
          <p:nvPr>
            <p:ph idx="1"/>
          </p:nvPr>
        </p:nvSpPr>
        <p:spPr>
          <a:xfrm>
            <a:off x="841248" y="2252870"/>
            <a:ext cx="3412219" cy="3560251"/>
          </a:xfrm>
        </p:spPr>
        <p:txBody>
          <a:bodyPr>
            <a:normAutofit fontScale="85000" lnSpcReduction="10000"/>
          </a:bodyPr>
          <a:lstStyle/>
          <a:p>
            <a:pPr>
              <a:lnSpc>
                <a:spcPct val="150000"/>
              </a:lnSpc>
            </a:pPr>
            <a:r>
              <a:rPr lang="en-US" altLang="zh-TW" sz="1600" b="0" i="0" dirty="0">
                <a:solidFill>
                  <a:srgbClr val="292929"/>
                </a:solidFill>
                <a:effectLst/>
                <a:latin typeface="Times New Roman" panose="02020603050405020304" pitchFamily="18" charset="0"/>
                <a:cs typeface="Times New Roman" panose="02020603050405020304" pitchFamily="18" charset="0"/>
              </a:rPr>
              <a:t>Magnitude of the weight is not the only popular criterion that exists. The other main criterion to have lasted up to now is the magnitude of the gradient. Some fundamental works theorized, through a Taylor decomposition of the impact of removing a parameter on the loss, that some metrics, derived from the back-propagated gradient, may provide a good way to determine which parameters could be pruned without damaging the network.</a:t>
            </a:r>
            <a:endParaRPr lang="zh-TW" altLang="en-US" sz="1600" dirty="0">
              <a:latin typeface="Times New Roman" panose="02020603050405020304" pitchFamily="18" charset="0"/>
              <a:cs typeface="Times New Roman" panose="02020603050405020304" pitchFamily="18" charset="0"/>
            </a:endParaRPr>
          </a:p>
        </p:txBody>
      </p:sp>
      <p:pic>
        <p:nvPicPr>
          <p:cNvPr id="4" name="圖片 3" descr="一張含有 圖表, 螢幕擷取畫面, 行, 電子藍 的圖片&#10;&#10;自動產生的描述">
            <a:extLst>
              <a:ext uri="{FF2B5EF4-FFF2-40B4-BE49-F238E27FC236}">
                <a16:creationId xmlns:a16="http://schemas.microsoft.com/office/drawing/2014/main" id="{561D1C45-2779-2B71-CFD8-B430839C0F42}"/>
              </a:ext>
            </a:extLst>
          </p:cNvPr>
          <p:cNvPicPr>
            <a:picLocks noChangeAspect="1"/>
          </p:cNvPicPr>
          <p:nvPr/>
        </p:nvPicPr>
        <p:blipFill>
          <a:blip r:embed="rId2"/>
          <a:stretch>
            <a:fillRect/>
          </a:stretch>
        </p:blipFill>
        <p:spPr>
          <a:xfrm>
            <a:off x="5120640" y="857433"/>
            <a:ext cx="6656832" cy="5042550"/>
          </a:xfrm>
          <a:prstGeom prst="rect">
            <a:avLst/>
          </a:prstGeom>
        </p:spPr>
      </p:pic>
    </p:spTree>
    <p:extLst>
      <p:ext uri="{BB962C8B-B14F-4D97-AF65-F5344CB8AC3E}">
        <p14:creationId xmlns:p14="http://schemas.microsoft.com/office/powerpoint/2010/main" val="3156318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3" name="文字方塊 132">
            <a:extLst>
              <a:ext uri="{FF2B5EF4-FFF2-40B4-BE49-F238E27FC236}">
                <a16:creationId xmlns:a16="http://schemas.microsoft.com/office/drawing/2014/main" id="{D745B777-4020-4264-9462-27D83E4BFB78}"/>
              </a:ext>
            </a:extLst>
          </p:cNvPr>
          <p:cNvSpPr txBox="1"/>
          <p:nvPr/>
        </p:nvSpPr>
        <p:spPr>
          <a:xfrm>
            <a:off x="1860429" y="1464801"/>
            <a:ext cx="6372518" cy="5587876"/>
          </a:xfrm>
          <a:prstGeom prst="rect">
            <a:avLst/>
          </a:prstGeom>
          <a:noFill/>
        </p:spPr>
        <p:txBody>
          <a:bodyPr wrap="square">
            <a:spAutoFit/>
          </a:bodyPr>
          <a:lstStyle/>
          <a:p>
            <a:pPr marL="609585" indent="-423323">
              <a:lnSpc>
                <a:spcPct val="200000"/>
              </a:lnSpc>
              <a:spcBef>
                <a:spcPts val="1333"/>
              </a:spcBef>
              <a:buClr>
                <a:schemeClr val="accent3"/>
              </a:buClr>
              <a:buSzPts val="1400"/>
              <a:buFont typeface="Golos Text"/>
              <a:buChar char="●"/>
            </a:pPr>
            <a:r>
              <a:rPr lang="en-US" altLang="zh-TW" sz="2400" dirty="0">
                <a:solidFill>
                  <a:schemeClr val="hlink"/>
                </a:solidFill>
                <a:uFill>
                  <a:noFill/>
                </a:uFill>
                <a:latin typeface="Noto Sans TC"/>
              </a:rPr>
              <a:t>Redundancy</a:t>
            </a:r>
            <a:endParaRPr lang="en-US" altLang="zh-TW" sz="2400" dirty="0">
              <a:solidFill>
                <a:schemeClr val="hlink"/>
              </a:solidFill>
              <a:uFill>
                <a:noFill/>
              </a:uFill>
              <a:latin typeface="Noto Sans TC"/>
              <a:sym typeface="Golos Text"/>
            </a:endParaRPr>
          </a:p>
          <a:p>
            <a:pPr marL="609585" indent="-423323">
              <a:lnSpc>
                <a:spcPct val="200000"/>
              </a:lnSpc>
              <a:spcBef>
                <a:spcPts val="1333"/>
              </a:spcBef>
              <a:buClr>
                <a:schemeClr val="accent3"/>
              </a:buClr>
              <a:buSzPts val="1400"/>
              <a:buFont typeface="Golos Text"/>
              <a:buChar char="●"/>
            </a:pPr>
            <a:r>
              <a:rPr lang="en-US" altLang="zh-TW" sz="2400" dirty="0">
                <a:solidFill>
                  <a:schemeClr val="hlink"/>
                </a:solidFill>
                <a:uFill>
                  <a:noFill/>
                </a:uFill>
                <a:latin typeface="Noto Sans TC"/>
              </a:rPr>
              <a:t>Importance estimation</a:t>
            </a:r>
            <a:endParaRPr lang="en-US" altLang="zh-TW" sz="2400" dirty="0">
              <a:solidFill>
                <a:schemeClr val="hlink"/>
              </a:solidFill>
              <a:uFill>
                <a:noFill/>
              </a:uFill>
              <a:latin typeface="Noto Sans TC"/>
              <a:sym typeface="Golos Text"/>
            </a:endParaRPr>
          </a:p>
          <a:p>
            <a:pPr marL="609585" indent="-423323">
              <a:lnSpc>
                <a:spcPct val="200000"/>
              </a:lnSpc>
              <a:spcBef>
                <a:spcPts val="1333"/>
              </a:spcBef>
              <a:buClr>
                <a:schemeClr val="accent3"/>
              </a:buClr>
              <a:buSzPts val="1400"/>
              <a:buFont typeface="Golos Text"/>
              <a:buChar char="●"/>
            </a:pPr>
            <a:r>
              <a:rPr lang="en-US" altLang="zh-TW" sz="2400" dirty="0">
                <a:solidFill>
                  <a:schemeClr val="hlink"/>
                </a:solidFill>
                <a:uFill>
                  <a:noFill/>
                </a:uFill>
                <a:latin typeface="Noto Sans TC"/>
              </a:rPr>
              <a:t>Sparse representation</a:t>
            </a:r>
            <a:endParaRPr lang="en-US" altLang="zh-TW" sz="2400" dirty="0">
              <a:solidFill>
                <a:schemeClr val="hlink"/>
              </a:solidFill>
              <a:uFill>
                <a:noFill/>
              </a:uFill>
              <a:latin typeface="Noto Sans TC"/>
              <a:sym typeface="Golos Text"/>
            </a:endParaRPr>
          </a:p>
          <a:p>
            <a:pPr marL="609585" indent="-423323">
              <a:lnSpc>
                <a:spcPct val="200000"/>
              </a:lnSpc>
              <a:spcBef>
                <a:spcPts val="1333"/>
              </a:spcBef>
              <a:spcAft>
                <a:spcPts val="1333"/>
              </a:spcAft>
              <a:buClr>
                <a:schemeClr val="accent3"/>
              </a:buClr>
              <a:buSzPts val="1400"/>
              <a:buFont typeface="Golos Text"/>
              <a:buChar char="●"/>
            </a:pPr>
            <a:r>
              <a:rPr lang="en-US" altLang="zh-TW" sz="2400" dirty="0">
                <a:solidFill>
                  <a:schemeClr val="hlink"/>
                </a:solidFill>
                <a:uFill>
                  <a:noFill/>
                </a:uFill>
                <a:latin typeface="Noto Sans TC"/>
              </a:rPr>
              <a:t>Fine-tuning</a:t>
            </a:r>
          </a:p>
          <a:p>
            <a:pPr marL="609585" indent="-423323">
              <a:lnSpc>
                <a:spcPct val="200000"/>
              </a:lnSpc>
              <a:spcBef>
                <a:spcPts val="1333"/>
              </a:spcBef>
              <a:spcAft>
                <a:spcPts val="1333"/>
              </a:spcAft>
              <a:buClr>
                <a:schemeClr val="accent3"/>
              </a:buClr>
              <a:buSzPts val="1400"/>
              <a:buFont typeface="Golos Text"/>
              <a:buChar char="●"/>
            </a:pPr>
            <a:r>
              <a:rPr lang="en-US" altLang="zh-TW" sz="2400" dirty="0">
                <a:solidFill>
                  <a:schemeClr val="hlink"/>
                </a:solidFill>
                <a:uFill>
                  <a:noFill/>
                </a:uFill>
                <a:latin typeface="Noto Sans TC"/>
              </a:rPr>
              <a:t>Trade-off between</a:t>
            </a:r>
          </a:p>
          <a:p>
            <a:pPr marL="609585" indent="-423323">
              <a:lnSpc>
                <a:spcPct val="200000"/>
              </a:lnSpc>
              <a:spcBef>
                <a:spcPts val="1333"/>
              </a:spcBef>
              <a:spcAft>
                <a:spcPts val="1333"/>
              </a:spcAft>
              <a:buClr>
                <a:schemeClr val="accent3"/>
              </a:buClr>
              <a:buSzPts val="1400"/>
              <a:buFont typeface="Golos Text"/>
              <a:buChar char="●"/>
            </a:pPr>
            <a:endParaRPr lang="en-US" altLang="zh-TW" sz="2400" dirty="0">
              <a:solidFill>
                <a:schemeClr val="hlink"/>
              </a:solidFill>
              <a:uFill>
                <a:noFill/>
              </a:uFill>
              <a:latin typeface="Noto Sans TC"/>
              <a:cs typeface="Golos Text"/>
              <a:sym typeface="Golos Text"/>
            </a:endParaRPr>
          </a:p>
        </p:txBody>
      </p:sp>
      <p:sp>
        <p:nvSpPr>
          <p:cNvPr id="134" name="Google Shape;477;p30">
            <a:extLst>
              <a:ext uri="{FF2B5EF4-FFF2-40B4-BE49-F238E27FC236}">
                <a16:creationId xmlns:a16="http://schemas.microsoft.com/office/drawing/2014/main" id="{8815F211-370E-4F43-A61B-43C8094AE5C0}"/>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latin typeface="Noto Sans TC"/>
              </a:rPr>
              <a:t>Model Pruning Key Aspects</a:t>
            </a:r>
          </a:p>
        </p:txBody>
      </p:sp>
    </p:spTree>
    <p:extLst>
      <p:ext uri="{BB962C8B-B14F-4D97-AF65-F5344CB8AC3E}">
        <p14:creationId xmlns:p14="http://schemas.microsoft.com/office/powerpoint/2010/main" val="3326418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pic>
        <p:nvPicPr>
          <p:cNvPr id="134" name="內容版面配置區 4" descr="一張含有 文字, 螢幕擷取畫面, 字型, 設計 的圖片&#10;&#10;自動產生的描述">
            <a:extLst>
              <a:ext uri="{FF2B5EF4-FFF2-40B4-BE49-F238E27FC236}">
                <a16:creationId xmlns:a16="http://schemas.microsoft.com/office/drawing/2014/main" id="{00068229-3ABA-46E9-A5EA-28CB05EF3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333" y="1215972"/>
            <a:ext cx="4490310" cy="4136035"/>
          </a:xfrm>
          <a:prstGeom prst="rect">
            <a:avLst/>
          </a:prstGeom>
          <a:ln w="28575">
            <a:noFill/>
          </a:ln>
        </p:spPr>
      </p:pic>
      <p:sp>
        <p:nvSpPr>
          <p:cNvPr id="135" name="文字方塊 134">
            <a:extLst>
              <a:ext uri="{FF2B5EF4-FFF2-40B4-BE49-F238E27FC236}">
                <a16:creationId xmlns:a16="http://schemas.microsoft.com/office/drawing/2014/main" id="{07ABD500-411F-4BAE-B87B-DD9E358EECDC}"/>
              </a:ext>
            </a:extLst>
          </p:cNvPr>
          <p:cNvSpPr txBox="1"/>
          <p:nvPr/>
        </p:nvSpPr>
        <p:spPr>
          <a:xfrm>
            <a:off x="1457661" y="5494816"/>
            <a:ext cx="8962163" cy="1477328"/>
          </a:xfrm>
          <a:prstGeom prst="rect">
            <a:avLst/>
          </a:prstGeom>
          <a:noFill/>
        </p:spPr>
        <p:txBody>
          <a:bodyPr wrap="square" rtlCol="0">
            <a:spAutoFit/>
          </a:bodyPr>
          <a:lstStyle/>
          <a:p>
            <a:pPr>
              <a:lnSpc>
                <a:spcPct val="150000"/>
              </a:lnSpc>
            </a:pPr>
            <a:r>
              <a:rPr lang="en-US" altLang="zh-TW" sz="2400" b="0" i="0" dirty="0">
                <a:effectLst/>
                <a:latin typeface="Times New Roman" panose="02020603050405020304" pitchFamily="18" charset="0"/>
                <a:cs typeface="Times New Roman" panose="02020603050405020304" pitchFamily="18" charset="0"/>
              </a:rPr>
              <a:t>Redundancy: DL Models often contain redundant parameters that can be pruned or removed without sacrificing the model's capabilities.</a:t>
            </a:r>
          </a:p>
          <a:p>
            <a:endParaRPr lang="zh-TW" altLang="en-US" dirty="0"/>
          </a:p>
        </p:txBody>
      </p:sp>
      <p:sp>
        <p:nvSpPr>
          <p:cNvPr id="137" name="箭號: 向下 136">
            <a:extLst>
              <a:ext uri="{FF2B5EF4-FFF2-40B4-BE49-F238E27FC236}">
                <a16:creationId xmlns:a16="http://schemas.microsoft.com/office/drawing/2014/main" id="{39A897B6-4644-41E4-8A1A-964B0E4EC139}"/>
              </a:ext>
            </a:extLst>
          </p:cNvPr>
          <p:cNvSpPr/>
          <p:nvPr/>
        </p:nvSpPr>
        <p:spPr>
          <a:xfrm rot="16200000">
            <a:off x="2822010" y="805140"/>
            <a:ext cx="645484" cy="1333848"/>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Google Shape;477;p30">
            <a:extLst>
              <a:ext uri="{FF2B5EF4-FFF2-40B4-BE49-F238E27FC236}">
                <a16:creationId xmlns:a16="http://schemas.microsoft.com/office/drawing/2014/main" id="{D766B12D-E93A-4151-8A1C-8C07D05D88A5}"/>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latin typeface="Noto Sans TC"/>
              </a:rPr>
              <a:t>Model Pruning Steps</a:t>
            </a:r>
            <a:r>
              <a:rPr lang="zh-TW" altLang="en-US" sz="4267" dirty="0">
                <a:latin typeface="Noto Sans TC"/>
              </a:rPr>
              <a:t> </a:t>
            </a:r>
            <a:r>
              <a:rPr lang="en-US" altLang="zh-TW" sz="4267" dirty="0">
                <a:latin typeface="Noto Sans TC"/>
              </a:rPr>
              <a:t>-</a:t>
            </a:r>
            <a:r>
              <a:rPr lang="zh-TW" altLang="en-US" sz="4267" dirty="0">
                <a:latin typeface="Noto Sans TC"/>
              </a:rPr>
              <a:t> </a:t>
            </a:r>
            <a:r>
              <a:rPr lang="en-US" altLang="zh-TW" sz="4267" dirty="0">
                <a:latin typeface="Noto Sans TC"/>
              </a:rPr>
              <a:t>Redundancy</a:t>
            </a:r>
          </a:p>
        </p:txBody>
      </p:sp>
    </p:spTree>
    <p:extLst>
      <p:ext uri="{BB962C8B-B14F-4D97-AF65-F5344CB8AC3E}">
        <p14:creationId xmlns:p14="http://schemas.microsoft.com/office/powerpoint/2010/main" val="1178320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953467" y="2567800"/>
            <a:ext cx="10285200" cy="2447600"/>
          </a:xfrm>
          <a:prstGeom prst="rect">
            <a:avLst/>
          </a:prstGeom>
        </p:spPr>
        <p:txBody>
          <a:bodyPr spcFirstLastPara="1" vert="horz" wrap="square" lIns="121900" tIns="121900" rIns="121900" bIns="121900" rtlCol="0" anchor="t" anchorCtr="0">
            <a:noAutofit/>
          </a:bodyPr>
          <a:lstStyle/>
          <a:p>
            <a:r>
              <a:rPr lang="en-US" altLang="zh-TW" dirty="0">
                <a:latin typeface="Noto Sans TC"/>
              </a:rPr>
              <a:t>How to apply deep learning in React</a:t>
            </a:r>
          </a:p>
        </p:txBody>
      </p:sp>
      <p:sp>
        <p:nvSpPr>
          <p:cNvPr id="446" name="Google Shape;446;p26"/>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latin typeface="Noto Sans TC"/>
              </a:rPr>
              <a:t>02</a:t>
            </a:r>
            <a:endParaRPr dirty="0">
              <a:latin typeface="Noto Sans TC"/>
            </a:endParaRPr>
          </a:p>
        </p:txBody>
      </p:sp>
      <p:cxnSp>
        <p:nvCxnSpPr>
          <p:cNvPr id="447" name="Google Shape;447;p26"/>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sp>
        <p:nvSpPr>
          <p:cNvPr id="448" name="Google Shape;448;p26"/>
          <p:cNvSpPr/>
          <p:nvPr/>
        </p:nvSpPr>
        <p:spPr>
          <a:xfrm>
            <a:off x="10646933" y="5656667"/>
            <a:ext cx="591600" cy="488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solidFill>
                  <a:schemeClr val="accent4"/>
                </a:solidFill>
              </a:rPr>
              <a:t>(AI)</a:t>
            </a:r>
            <a:endParaRPr sz="1600" b="1">
              <a:solidFill>
                <a:schemeClr val="accent4"/>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pic>
        <p:nvPicPr>
          <p:cNvPr id="134" name="內容版面配置區 4" descr="一張含有 文字, 螢幕擷取畫面, 字型, 設計 的圖片&#10;&#10;自動產生的描述">
            <a:extLst>
              <a:ext uri="{FF2B5EF4-FFF2-40B4-BE49-F238E27FC236}">
                <a16:creationId xmlns:a16="http://schemas.microsoft.com/office/drawing/2014/main" id="{061CCFB6-8E8B-4703-A59D-5E180B849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168" y="1170908"/>
            <a:ext cx="3137224" cy="4177782"/>
          </a:xfrm>
          <a:prstGeom prst="rect">
            <a:avLst/>
          </a:prstGeom>
        </p:spPr>
      </p:pic>
      <p:sp>
        <p:nvSpPr>
          <p:cNvPr id="135" name="文字方塊 134">
            <a:extLst>
              <a:ext uri="{FF2B5EF4-FFF2-40B4-BE49-F238E27FC236}">
                <a16:creationId xmlns:a16="http://schemas.microsoft.com/office/drawing/2014/main" id="{24E67F8C-1CC0-495C-9DAE-3D2766554D76}"/>
              </a:ext>
            </a:extLst>
          </p:cNvPr>
          <p:cNvSpPr txBox="1"/>
          <p:nvPr/>
        </p:nvSpPr>
        <p:spPr>
          <a:xfrm>
            <a:off x="2384060" y="5330064"/>
            <a:ext cx="7511143" cy="1477328"/>
          </a:xfrm>
          <a:prstGeom prst="rect">
            <a:avLst/>
          </a:prstGeom>
          <a:noFill/>
        </p:spPr>
        <p:txBody>
          <a:bodyPr wrap="square" rtlCol="0">
            <a:spAutoFit/>
          </a:bodyPr>
          <a:lstStyle/>
          <a:p>
            <a:pPr>
              <a:lnSpc>
                <a:spcPct val="150000"/>
              </a:lnSpc>
            </a:pPr>
            <a:r>
              <a:rPr lang="en-US" altLang="zh-TW" sz="2400" b="0" i="0" dirty="0">
                <a:effectLst/>
                <a:latin typeface="Times New Roman" panose="02020603050405020304" pitchFamily="18" charset="0"/>
                <a:cs typeface="Times New Roman" panose="02020603050405020304" pitchFamily="18" charset="0"/>
              </a:rPr>
              <a:t>Importance estimation: Evaluating the importance or contribution of each parameter in the model. </a:t>
            </a:r>
          </a:p>
          <a:p>
            <a:endParaRPr lang="zh-TW" altLang="en-US" dirty="0"/>
          </a:p>
        </p:txBody>
      </p:sp>
      <p:sp>
        <p:nvSpPr>
          <p:cNvPr id="136" name="箭號: 向下 135">
            <a:extLst>
              <a:ext uri="{FF2B5EF4-FFF2-40B4-BE49-F238E27FC236}">
                <a16:creationId xmlns:a16="http://schemas.microsoft.com/office/drawing/2014/main" id="{73C62AFE-20EE-491B-BA91-093198B9E74B}"/>
              </a:ext>
            </a:extLst>
          </p:cNvPr>
          <p:cNvSpPr/>
          <p:nvPr/>
        </p:nvSpPr>
        <p:spPr>
          <a:xfrm rot="16200000">
            <a:off x="3410128" y="1581186"/>
            <a:ext cx="579960" cy="1180044"/>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Google Shape;477;p30">
            <a:extLst>
              <a:ext uri="{FF2B5EF4-FFF2-40B4-BE49-F238E27FC236}">
                <a16:creationId xmlns:a16="http://schemas.microsoft.com/office/drawing/2014/main" id="{4AFA90D0-21A9-40D5-8312-E0511F9A29F2}"/>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latin typeface="Noto Sans TC"/>
              </a:rPr>
              <a:t>Model Pruning Steps</a:t>
            </a:r>
            <a:r>
              <a:rPr lang="zh-TW" altLang="en-US" sz="4267" dirty="0">
                <a:latin typeface="Noto Sans TC"/>
              </a:rPr>
              <a:t> </a:t>
            </a:r>
            <a:r>
              <a:rPr lang="en-US" altLang="zh-TW" sz="4267" dirty="0">
                <a:latin typeface="Noto Sans TC"/>
              </a:rPr>
              <a:t>-</a:t>
            </a:r>
            <a:r>
              <a:rPr lang="zh-TW" altLang="en-US" sz="4267" dirty="0">
                <a:latin typeface="Noto Sans TC"/>
              </a:rPr>
              <a:t> </a:t>
            </a:r>
            <a:r>
              <a:rPr lang="en-US" altLang="zh-TW" sz="4267" dirty="0">
                <a:latin typeface="Noto Sans TC"/>
              </a:rPr>
              <a:t>Importance estimation</a:t>
            </a:r>
          </a:p>
        </p:txBody>
      </p:sp>
    </p:spTree>
    <p:extLst>
      <p:ext uri="{BB962C8B-B14F-4D97-AF65-F5344CB8AC3E}">
        <p14:creationId xmlns:p14="http://schemas.microsoft.com/office/powerpoint/2010/main" val="2589595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pic>
        <p:nvPicPr>
          <p:cNvPr id="134" name="內容版面配置區 4" descr="一張含有 文字, 螢幕擷取畫面, 字型, 設計 的圖片&#10;&#10;自動產生的描述">
            <a:extLst>
              <a:ext uri="{FF2B5EF4-FFF2-40B4-BE49-F238E27FC236}">
                <a16:creationId xmlns:a16="http://schemas.microsoft.com/office/drawing/2014/main" id="{715C619E-AF0F-4AF6-8EBF-E2E691DF5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912" y="1155640"/>
            <a:ext cx="3351469" cy="4463087"/>
          </a:xfrm>
          <a:prstGeom prst="rect">
            <a:avLst/>
          </a:prstGeom>
        </p:spPr>
      </p:pic>
      <p:sp>
        <p:nvSpPr>
          <p:cNvPr id="135" name="文字方塊 134">
            <a:extLst>
              <a:ext uri="{FF2B5EF4-FFF2-40B4-BE49-F238E27FC236}">
                <a16:creationId xmlns:a16="http://schemas.microsoft.com/office/drawing/2014/main" id="{D7BB3C11-9A1F-4237-8537-DAA769C5BB4C}"/>
              </a:ext>
            </a:extLst>
          </p:cNvPr>
          <p:cNvSpPr txBox="1"/>
          <p:nvPr/>
        </p:nvSpPr>
        <p:spPr>
          <a:xfrm>
            <a:off x="2499162" y="5502193"/>
            <a:ext cx="7511143" cy="1477328"/>
          </a:xfrm>
          <a:prstGeom prst="rect">
            <a:avLst/>
          </a:prstGeom>
          <a:noFill/>
        </p:spPr>
        <p:txBody>
          <a:bodyPr wrap="square" rtlCol="0">
            <a:spAutoFit/>
          </a:bodyPr>
          <a:lstStyle/>
          <a:p>
            <a:pPr>
              <a:lnSpc>
                <a:spcPct val="150000"/>
              </a:lnSpc>
            </a:pPr>
            <a:r>
              <a:rPr lang="en-US" altLang="zh-TW" sz="2400" b="0" i="0" dirty="0">
                <a:effectLst/>
                <a:latin typeface="Times New Roman" panose="02020603050405020304" pitchFamily="18" charset="0"/>
                <a:cs typeface="Times New Roman" panose="02020603050405020304" pitchFamily="18" charset="0"/>
              </a:rPr>
              <a:t>Sparse representation: Pruning aims to increase the sparsity of the model by removing unnecessary parameters.</a:t>
            </a:r>
          </a:p>
          <a:p>
            <a:endParaRPr lang="zh-TW" altLang="en-US" dirty="0"/>
          </a:p>
        </p:txBody>
      </p:sp>
      <p:sp>
        <p:nvSpPr>
          <p:cNvPr id="136" name="箭號: 向下 135">
            <a:extLst>
              <a:ext uri="{FF2B5EF4-FFF2-40B4-BE49-F238E27FC236}">
                <a16:creationId xmlns:a16="http://schemas.microsoft.com/office/drawing/2014/main" id="{7A634D38-C813-445B-8737-ACE68C9242B7}"/>
              </a:ext>
            </a:extLst>
          </p:cNvPr>
          <p:cNvSpPr/>
          <p:nvPr/>
        </p:nvSpPr>
        <p:spPr>
          <a:xfrm rot="5400000">
            <a:off x="7873257" y="2762076"/>
            <a:ext cx="645484" cy="1333848"/>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Google Shape;477;p30">
            <a:extLst>
              <a:ext uri="{FF2B5EF4-FFF2-40B4-BE49-F238E27FC236}">
                <a16:creationId xmlns:a16="http://schemas.microsoft.com/office/drawing/2014/main" id="{FDE95D7E-EEF9-4EA9-A483-633A95ABADCE}"/>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latin typeface="Noto Sans TC"/>
              </a:rPr>
              <a:t>Model Pruning Steps</a:t>
            </a:r>
            <a:r>
              <a:rPr lang="zh-TW" altLang="en-US" sz="4267" dirty="0">
                <a:latin typeface="Noto Sans TC"/>
              </a:rPr>
              <a:t> </a:t>
            </a:r>
            <a:r>
              <a:rPr lang="en-US" altLang="zh-TW" sz="4267" dirty="0">
                <a:latin typeface="Noto Sans TC"/>
              </a:rPr>
              <a:t>-</a:t>
            </a:r>
            <a:r>
              <a:rPr lang="zh-TW" altLang="en-US" sz="4267" dirty="0">
                <a:latin typeface="Noto Sans TC"/>
              </a:rPr>
              <a:t> </a:t>
            </a:r>
            <a:r>
              <a:rPr lang="en-US" altLang="zh-TW" sz="4267" dirty="0">
                <a:latin typeface="Noto Sans TC"/>
              </a:rPr>
              <a:t>Sparse representation</a:t>
            </a:r>
          </a:p>
        </p:txBody>
      </p:sp>
    </p:spTree>
    <p:extLst>
      <p:ext uri="{BB962C8B-B14F-4D97-AF65-F5344CB8AC3E}">
        <p14:creationId xmlns:p14="http://schemas.microsoft.com/office/powerpoint/2010/main" val="1233985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1C697112-5748-4D89-8B3D-24080443D087}"/>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latin typeface="Noto Sans TC"/>
              </a:rPr>
              <a:t>Model Pruning Steps</a:t>
            </a:r>
            <a:r>
              <a:rPr lang="zh-TW" altLang="en-US" sz="4267" dirty="0">
                <a:latin typeface="Noto Sans TC"/>
              </a:rPr>
              <a:t> </a:t>
            </a:r>
            <a:r>
              <a:rPr lang="en-US" altLang="zh-TW" sz="4267" dirty="0">
                <a:latin typeface="Noto Sans TC"/>
              </a:rPr>
              <a:t>-</a:t>
            </a:r>
            <a:r>
              <a:rPr lang="zh-TW" altLang="en-US" sz="4267" dirty="0">
                <a:latin typeface="Noto Sans TC"/>
              </a:rPr>
              <a:t> </a:t>
            </a:r>
            <a:r>
              <a:rPr lang="en-US" altLang="zh-TW" sz="4267" dirty="0">
                <a:latin typeface="Noto Sans TC"/>
              </a:rPr>
              <a:t>Fine-tuning</a:t>
            </a:r>
          </a:p>
        </p:txBody>
      </p:sp>
      <p:pic>
        <p:nvPicPr>
          <p:cNvPr id="134" name="內容版面配置區 4" descr="一張含有 文字, 螢幕擷取畫面, 字型, 設計 的圖片&#10;&#10;自動產生的描述">
            <a:extLst>
              <a:ext uri="{FF2B5EF4-FFF2-40B4-BE49-F238E27FC236}">
                <a16:creationId xmlns:a16="http://schemas.microsoft.com/office/drawing/2014/main" id="{49C6A5B0-20DD-4F8C-8396-DA80326CD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595" y="1206105"/>
            <a:ext cx="3146564" cy="4190219"/>
          </a:xfrm>
          <a:prstGeom prst="rect">
            <a:avLst/>
          </a:prstGeom>
        </p:spPr>
      </p:pic>
      <p:sp>
        <p:nvSpPr>
          <p:cNvPr id="135" name="文字方塊 134">
            <a:extLst>
              <a:ext uri="{FF2B5EF4-FFF2-40B4-BE49-F238E27FC236}">
                <a16:creationId xmlns:a16="http://schemas.microsoft.com/office/drawing/2014/main" id="{4E8B4E4C-5AC9-4E47-82A3-56BC700BCC84}"/>
              </a:ext>
            </a:extLst>
          </p:cNvPr>
          <p:cNvSpPr txBox="1"/>
          <p:nvPr/>
        </p:nvSpPr>
        <p:spPr>
          <a:xfrm>
            <a:off x="967968" y="5272757"/>
            <a:ext cx="11001487" cy="1477328"/>
          </a:xfrm>
          <a:prstGeom prst="rect">
            <a:avLst/>
          </a:prstGeom>
          <a:noFill/>
        </p:spPr>
        <p:txBody>
          <a:bodyPr wrap="square" rtlCol="0">
            <a:spAutoFit/>
          </a:bodyPr>
          <a:lstStyle/>
          <a:p>
            <a:pPr>
              <a:lnSpc>
                <a:spcPct val="150000"/>
              </a:lnSpc>
            </a:pPr>
            <a:r>
              <a:rPr lang="en-US" altLang="zh-TW" sz="2400" b="0" i="0" dirty="0">
                <a:effectLst/>
                <a:latin typeface="Times New Roman" panose="02020603050405020304" pitchFamily="18" charset="0"/>
                <a:cs typeface="Times New Roman" panose="02020603050405020304" pitchFamily="18" charset="0"/>
              </a:rPr>
              <a:t>Fine-tuning: Fine-tuning helps the pruned model improve its performance by allowing the remaining parameters to adapt and compensate for the pruned connections.</a:t>
            </a:r>
          </a:p>
          <a:p>
            <a:endParaRPr lang="zh-TW" altLang="en-US" dirty="0"/>
          </a:p>
        </p:txBody>
      </p:sp>
      <p:sp>
        <p:nvSpPr>
          <p:cNvPr id="136" name="箭號: 向下 135">
            <a:extLst>
              <a:ext uri="{FF2B5EF4-FFF2-40B4-BE49-F238E27FC236}">
                <a16:creationId xmlns:a16="http://schemas.microsoft.com/office/drawing/2014/main" id="{16409396-C5E2-4105-8E97-39E94D632914}"/>
              </a:ext>
            </a:extLst>
          </p:cNvPr>
          <p:cNvSpPr/>
          <p:nvPr/>
        </p:nvSpPr>
        <p:spPr>
          <a:xfrm rot="16200000">
            <a:off x="3510884" y="3251310"/>
            <a:ext cx="606020" cy="1147430"/>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91563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81D84F93-59CC-459C-A5AF-6ECB6AE790F9}"/>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latin typeface="Noto Sans TC"/>
              </a:rPr>
              <a:t>Model Pruning Steps</a:t>
            </a:r>
            <a:r>
              <a:rPr lang="zh-TW" altLang="en-US" sz="4267" dirty="0">
                <a:latin typeface="Noto Sans TC"/>
              </a:rPr>
              <a:t> </a:t>
            </a:r>
            <a:r>
              <a:rPr lang="en-US" altLang="zh-TW" sz="4267" dirty="0">
                <a:latin typeface="Noto Sans TC"/>
              </a:rPr>
              <a:t>-</a:t>
            </a:r>
            <a:r>
              <a:rPr lang="zh-TW" altLang="en-US" sz="4267" dirty="0">
                <a:latin typeface="Noto Sans TC"/>
              </a:rPr>
              <a:t> </a:t>
            </a:r>
            <a:r>
              <a:rPr lang="en-US" altLang="zh-TW" sz="4267" dirty="0">
                <a:latin typeface="Noto Sans TC"/>
              </a:rPr>
              <a:t>Trade-off</a:t>
            </a:r>
          </a:p>
        </p:txBody>
      </p:sp>
      <p:pic>
        <p:nvPicPr>
          <p:cNvPr id="134" name="內容版面配置區 4" descr="一張含有 文字, 螢幕擷取畫面, 字型, 設計 的圖片&#10;&#10;自動產生的描述">
            <a:extLst>
              <a:ext uri="{FF2B5EF4-FFF2-40B4-BE49-F238E27FC236}">
                <a16:creationId xmlns:a16="http://schemas.microsoft.com/office/drawing/2014/main" id="{FC2501AD-C26B-4E23-8628-5E139821A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368" y="1244575"/>
            <a:ext cx="2953172" cy="3932683"/>
          </a:xfrm>
          <a:prstGeom prst="rect">
            <a:avLst/>
          </a:prstGeom>
        </p:spPr>
      </p:pic>
      <p:sp>
        <p:nvSpPr>
          <p:cNvPr id="135" name="文字方塊 134">
            <a:extLst>
              <a:ext uri="{FF2B5EF4-FFF2-40B4-BE49-F238E27FC236}">
                <a16:creationId xmlns:a16="http://schemas.microsoft.com/office/drawing/2014/main" id="{333BEF2D-34F0-4F87-A030-B9E07A160464}"/>
              </a:ext>
            </a:extLst>
          </p:cNvPr>
          <p:cNvSpPr txBox="1"/>
          <p:nvPr/>
        </p:nvSpPr>
        <p:spPr>
          <a:xfrm>
            <a:off x="1104433" y="5233311"/>
            <a:ext cx="10679607" cy="1551194"/>
          </a:xfrm>
          <a:prstGeom prst="rect">
            <a:avLst/>
          </a:prstGeom>
          <a:noFill/>
        </p:spPr>
        <p:txBody>
          <a:bodyPr wrap="square" rtlCol="0">
            <a:spAutoFit/>
          </a:bodyPr>
          <a:lstStyle/>
          <a:p>
            <a:pPr>
              <a:lnSpc>
                <a:spcPct val="160000"/>
              </a:lnSpc>
            </a:pPr>
            <a:r>
              <a:rPr lang="en-US" altLang="zh-TW" sz="2400" b="0" i="0" dirty="0">
                <a:effectLst/>
                <a:latin typeface="Times New Roman" panose="02020603050405020304" pitchFamily="18" charset="0"/>
                <a:cs typeface="Times New Roman" panose="02020603050405020304" pitchFamily="18" charset="0"/>
              </a:rPr>
              <a:t>Trade-off between size and performance: The goal is to achieve an optimal trade-off between model size, computational efficiency, and accuracy.</a:t>
            </a:r>
          </a:p>
          <a:p>
            <a:endParaRPr lang="zh-TW" altLang="en-US" dirty="0"/>
          </a:p>
        </p:txBody>
      </p:sp>
      <p:sp>
        <p:nvSpPr>
          <p:cNvPr id="136" name="箭號: 向下 135">
            <a:extLst>
              <a:ext uri="{FF2B5EF4-FFF2-40B4-BE49-F238E27FC236}">
                <a16:creationId xmlns:a16="http://schemas.microsoft.com/office/drawing/2014/main" id="{876E26E0-7B4E-4C26-8CA9-E55425D9C458}"/>
              </a:ext>
            </a:extLst>
          </p:cNvPr>
          <p:cNvSpPr/>
          <p:nvPr/>
        </p:nvSpPr>
        <p:spPr>
          <a:xfrm rot="16200000">
            <a:off x="3533299" y="3833944"/>
            <a:ext cx="568773" cy="1139366"/>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59082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81D84F93-59CC-459C-A5AF-6ECB6AE790F9}"/>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latin typeface="Noto Sans TC"/>
              </a:rPr>
              <a:t>Model Architecture</a:t>
            </a:r>
          </a:p>
        </p:txBody>
      </p:sp>
      <p:pic>
        <p:nvPicPr>
          <p:cNvPr id="133" name="內容版面配置區 4" descr="一張含有 文字, 螢幕擷取畫面, 字型 的圖片&#10;&#10;自動產生的描述">
            <a:extLst>
              <a:ext uri="{FF2B5EF4-FFF2-40B4-BE49-F238E27FC236}">
                <a16:creationId xmlns:a16="http://schemas.microsoft.com/office/drawing/2014/main" id="{96E83D65-42F0-491C-838F-5F752A15D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25" y="1983501"/>
            <a:ext cx="11327549" cy="4417744"/>
          </a:xfrm>
          <a:prstGeom prst="rect">
            <a:avLst/>
          </a:prstGeom>
        </p:spPr>
      </p:pic>
    </p:spTree>
    <p:extLst>
      <p:ext uri="{BB962C8B-B14F-4D97-AF65-F5344CB8AC3E}">
        <p14:creationId xmlns:p14="http://schemas.microsoft.com/office/powerpoint/2010/main" val="3642725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81D84F93-59CC-459C-A5AF-6ECB6AE790F9}"/>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latin typeface="Noto Sans TC"/>
              </a:rPr>
              <a:t>Pruning Model</a:t>
            </a:r>
          </a:p>
        </p:txBody>
      </p:sp>
      <p:pic>
        <p:nvPicPr>
          <p:cNvPr id="133" name="內容版面配置區 4" descr="一張含有 文字, 螢幕擷取畫面, 字型 的圖片&#10;&#10;自動產生的描述">
            <a:extLst>
              <a:ext uri="{FF2B5EF4-FFF2-40B4-BE49-F238E27FC236}">
                <a16:creationId xmlns:a16="http://schemas.microsoft.com/office/drawing/2014/main" id="{B5B82C25-7268-43BE-860B-22D769A1B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25" y="2224249"/>
            <a:ext cx="11327549" cy="3879685"/>
          </a:xfrm>
          <a:prstGeom prst="rect">
            <a:avLst/>
          </a:prstGeom>
        </p:spPr>
      </p:pic>
    </p:spTree>
    <p:extLst>
      <p:ext uri="{BB962C8B-B14F-4D97-AF65-F5344CB8AC3E}">
        <p14:creationId xmlns:p14="http://schemas.microsoft.com/office/powerpoint/2010/main" val="745455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81D84F93-59CC-459C-A5AF-6ECB6AE790F9}"/>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latin typeface="Noto Sans TC"/>
              </a:rPr>
              <a:t>Model Summary</a:t>
            </a:r>
          </a:p>
        </p:txBody>
      </p:sp>
      <p:pic>
        <p:nvPicPr>
          <p:cNvPr id="133" name="內容版面配置區 14" descr="一張含有 文字, 螢幕擷取畫面, 字型 的圖片&#10;&#10;自動產生的描述">
            <a:extLst>
              <a:ext uri="{FF2B5EF4-FFF2-40B4-BE49-F238E27FC236}">
                <a16:creationId xmlns:a16="http://schemas.microsoft.com/office/drawing/2014/main" id="{D6F18BEA-F283-4AF1-80E2-60E1F015FB32}"/>
              </a:ext>
            </a:extLst>
          </p:cNvPr>
          <p:cNvPicPr>
            <a:picLocks noChangeAspect="1"/>
          </p:cNvPicPr>
          <p:nvPr/>
        </p:nvPicPr>
        <p:blipFill rotWithShape="1">
          <a:blip r:embed="rId3">
            <a:extLst>
              <a:ext uri="{28A0092B-C50C-407E-A947-70E740481C1C}">
                <a14:useLocalDpi xmlns:a14="http://schemas.microsoft.com/office/drawing/2010/main" val="0"/>
              </a:ext>
            </a:extLst>
          </a:blip>
          <a:srcRect t="10058" b="2169"/>
          <a:stretch/>
        </p:blipFill>
        <p:spPr>
          <a:xfrm>
            <a:off x="2599362" y="1082538"/>
            <a:ext cx="6706800" cy="5651290"/>
          </a:xfrm>
          <a:prstGeom prst="rect">
            <a:avLst/>
          </a:prstGeom>
        </p:spPr>
      </p:pic>
    </p:spTree>
    <p:extLst>
      <p:ext uri="{BB962C8B-B14F-4D97-AF65-F5344CB8AC3E}">
        <p14:creationId xmlns:p14="http://schemas.microsoft.com/office/powerpoint/2010/main" val="3006124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81D84F93-59CC-459C-A5AF-6ECB6AE790F9}"/>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267" dirty="0">
                <a:latin typeface="Noto Sans TC"/>
              </a:rPr>
              <a:t>Final Result Compare</a:t>
            </a:r>
          </a:p>
        </p:txBody>
      </p:sp>
      <p:pic>
        <p:nvPicPr>
          <p:cNvPr id="133" name="內容版面配置區 4" descr="一張含有 文字, 字型, 螢幕擷取畫面, 行 的圖片&#10;&#10;自動產生的描述">
            <a:extLst>
              <a:ext uri="{FF2B5EF4-FFF2-40B4-BE49-F238E27FC236}">
                <a16:creationId xmlns:a16="http://schemas.microsoft.com/office/drawing/2014/main" id="{84C6C18D-276B-4208-B715-85B00F5D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61" y="2278886"/>
            <a:ext cx="11327549" cy="3624815"/>
          </a:xfrm>
          <a:prstGeom prst="rect">
            <a:avLst/>
          </a:prstGeom>
        </p:spPr>
      </p:pic>
    </p:spTree>
    <p:extLst>
      <p:ext uri="{BB962C8B-B14F-4D97-AF65-F5344CB8AC3E}">
        <p14:creationId xmlns:p14="http://schemas.microsoft.com/office/powerpoint/2010/main" val="2185868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953467" y="2567800"/>
            <a:ext cx="10285200" cy="2447600"/>
          </a:xfrm>
          <a:prstGeom prst="rect">
            <a:avLst/>
          </a:prstGeom>
        </p:spPr>
        <p:txBody>
          <a:bodyPr spcFirstLastPara="1" vert="horz" wrap="square" lIns="121900" tIns="121900" rIns="121900" bIns="121900" rtlCol="0" anchor="t" anchorCtr="0">
            <a:noAutofit/>
          </a:bodyPr>
          <a:lstStyle/>
          <a:p>
            <a:r>
              <a:rPr lang="en-US" altLang="zh-TW" dirty="0">
                <a:latin typeface="Noto Sans TC"/>
              </a:rPr>
              <a:t>Model compression - </a:t>
            </a:r>
            <a:r>
              <a:rPr lang="en-US" altLang="zh-TW" dirty="0"/>
              <a:t>Knowledge Distillation</a:t>
            </a:r>
            <a:endParaRPr lang="en-US" altLang="zh-TW" dirty="0">
              <a:latin typeface="Noto Sans TC"/>
            </a:endParaRPr>
          </a:p>
        </p:txBody>
      </p:sp>
      <p:sp>
        <p:nvSpPr>
          <p:cNvPr id="470" name="Google Shape;470;p29"/>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latin typeface="Noto Sans TC"/>
              </a:rPr>
              <a:t>(e)</a:t>
            </a:r>
            <a:endParaRPr dirty="0">
              <a:latin typeface="Noto Sans TC"/>
            </a:endParaRPr>
          </a:p>
        </p:txBody>
      </p:sp>
      <p:cxnSp>
        <p:nvCxnSpPr>
          <p:cNvPr id="471" name="Google Shape;471;p29"/>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10646933" y="5656667"/>
            <a:ext cx="591600" cy="488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solidFill>
                  <a:schemeClr val="accent4"/>
                </a:solidFill>
              </a:rPr>
              <a:t>(AI)</a:t>
            </a:r>
            <a:endParaRPr sz="1600" b="1">
              <a:solidFill>
                <a:schemeClr val="accent4"/>
              </a:solidFill>
            </a:endParaRPr>
          </a:p>
        </p:txBody>
      </p:sp>
    </p:spTree>
    <p:extLst>
      <p:ext uri="{BB962C8B-B14F-4D97-AF65-F5344CB8AC3E}">
        <p14:creationId xmlns:p14="http://schemas.microsoft.com/office/powerpoint/2010/main" val="3902647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81D84F93-59CC-459C-A5AF-6ECB6AE790F9}"/>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800" dirty="0"/>
              <a:t>Knowledge Distillation key</a:t>
            </a:r>
            <a:endParaRPr lang="en-US" altLang="zh-TW" sz="4267" dirty="0">
              <a:latin typeface="Noto Sans TC"/>
            </a:endParaRPr>
          </a:p>
        </p:txBody>
      </p:sp>
      <p:sp>
        <p:nvSpPr>
          <p:cNvPr id="133" name="Content Placeholder 2">
            <a:extLst>
              <a:ext uri="{FF2B5EF4-FFF2-40B4-BE49-F238E27FC236}">
                <a16:creationId xmlns:a16="http://schemas.microsoft.com/office/drawing/2014/main" id="{8715D42B-396B-410B-98B4-A3D63A6FC78E}"/>
              </a:ext>
            </a:extLst>
          </p:cNvPr>
          <p:cNvSpPr txBox="1">
            <a:spLocks/>
          </p:cNvSpPr>
          <p:nvPr/>
        </p:nvSpPr>
        <p:spPr>
          <a:xfrm>
            <a:off x="263935" y="1568546"/>
            <a:ext cx="5832065" cy="4397384"/>
          </a:xfrm>
          <a:prstGeom prst="rect">
            <a:avLst/>
          </a:prstGeom>
        </p:spPr>
        <p:txBody>
          <a:bodyPr spcFirstLastPara="1" vert="horz" wrap="square" lIns="91425" tIns="91425" rIns="91425" bIns="91425" rtlCol="0" anchor="t" anchorCtr="0">
            <a:normAutofit/>
          </a:bodyPr>
          <a:lstStyle>
            <a:lvl1pPr marL="609585" lvl="0" indent="-423323" algn="l" defTabSz="914400" rtl="0" eaLnBrk="1" latinLnBrk="0" hangingPunct="1">
              <a:lnSpc>
                <a:spcPct val="115000"/>
              </a:lnSpc>
              <a:spcBef>
                <a:spcPts val="0"/>
              </a:spcBef>
              <a:spcAft>
                <a:spcPts val="0"/>
              </a:spcAft>
              <a:buClr>
                <a:schemeClr val="dk1"/>
              </a:buClr>
              <a:buSzPts val="1400"/>
              <a:buFont typeface="Golos Text"/>
              <a:buChar char="●"/>
              <a:defRPr sz="2800" kern="1200">
                <a:solidFill>
                  <a:schemeClr val="dk1"/>
                </a:solidFill>
                <a:latin typeface="Golos Text"/>
                <a:ea typeface="Golos Text"/>
                <a:cs typeface="Golos Text"/>
                <a:sym typeface="Golos Text"/>
              </a:defRPr>
            </a:lvl1pPr>
            <a:lvl2pPr marL="1219170" lvl="1" indent="-423323" algn="l" defTabSz="914400" rtl="0" eaLnBrk="1" latinLnBrk="0" hangingPunct="1">
              <a:lnSpc>
                <a:spcPct val="115000"/>
              </a:lnSpc>
              <a:spcBef>
                <a:spcPts val="1333"/>
              </a:spcBef>
              <a:spcAft>
                <a:spcPts val="0"/>
              </a:spcAft>
              <a:buClr>
                <a:schemeClr val="dk1"/>
              </a:buClr>
              <a:buSzPts val="1400"/>
              <a:buFont typeface="Golos Text"/>
              <a:buChar char="○"/>
              <a:defRPr sz="2400" kern="1200">
                <a:solidFill>
                  <a:schemeClr val="dk1"/>
                </a:solidFill>
                <a:latin typeface="Golos Text"/>
                <a:ea typeface="Golos Text"/>
                <a:cs typeface="Golos Text"/>
                <a:sym typeface="Golos Text"/>
              </a:defRPr>
            </a:lvl2pPr>
            <a:lvl3pPr marL="1828754" lvl="2" indent="-423323" algn="l" defTabSz="914400" rtl="0" eaLnBrk="1" latinLnBrk="0" hangingPunct="1">
              <a:lnSpc>
                <a:spcPct val="115000"/>
              </a:lnSpc>
              <a:spcBef>
                <a:spcPts val="0"/>
              </a:spcBef>
              <a:spcAft>
                <a:spcPts val="0"/>
              </a:spcAft>
              <a:buClr>
                <a:schemeClr val="dk1"/>
              </a:buClr>
              <a:buSzPts val="1400"/>
              <a:buFont typeface="Golos Text"/>
              <a:buChar char="■"/>
              <a:defRPr sz="2000" kern="1200">
                <a:solidFill>
                  <a:schemeClr val="dk1"/>
                </a:solidFill>
                <a:latin typeface="Golos Text"/>
                <a:ea typeface="Golos Text"/>
                <a:cs typeface="Golos Text"/>
                <a:sym typeface="Golos Text"/>
              </a:defRPr>
            </a:lvl3pPr>
            <a:lvl4pPr marL="2438339" lvl="3"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4pPr>
            <a:lvl5pPr marL="3047924" lvl="4"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5pPr>
            <a:lvl6pPr marL="3657509" lvl="5"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6pPr>
            <a:lvl7pPr marL="4267093" lvl="6"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7pPr>
            <a:lvl8pPr marL="4876678" lvl="7"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8pPr>
            <a:lvl9pPr marL="5486263" lvl="8"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9pPr>
          </a:lstStyle>
          <a:p>
            <a:pPr marL="0" indent="0">
              <a:buNone/>
            </a:pPr>
            <a:r>
              <a:rPr lang="en-US" sz="2000" dirty="0"/>
              <a:t>(1) This knowledge transfer process helps improve the student model's generalization ability and prediction performance. </a:t>
            </a:r>
          </a:p>
          <a:p>
            <a:pPr marL="457200" indent="-457200">
              <a:buFont typeface="Golos Text"/>
              <a:buAutoNum type="arabicParenBoth"/>
            </a:pPr>
            <a:endParaRPr lang="en-US" sz="2000" dirty="0"/>
          </a:p>
          <a:p>
            <a:pPr marL="0" indent="0">
              <a:buFont typeface="Golos Text"/>
              <a:buNone/>
            </a:pPr>
            <a:r>
              <a:rPr lang="en-US" sz="2000" dirty="0"/>
              <a:t>(2) The teacher model is usually more complex and accurate, while the student model is simplified and more efficient. </a:t>
            </a:r>
          </a:p>
          <a:p>
            <a:pPr marL="0" indent="0">
              <a:buFont typeface="Golos Text"/>
              <a:buNone/>
            </a:pPr>
            <a:endParaRPr lang="en-US" sz="2000" dirty="0"/>
          </a:p>
          <a:p>
            <a:pPr marL="0" indent="0">
              <a:buFont typeface="Golos Text"/>
              <a:buNone/>
            </a:pPr>
            <a:r>
              <a:rPr lang="en-US" sz="2000" dirty="0"/>
              <a:t>(3) By distilling the knowledge of the teacher model, the student model can achieve performance close to that of the teacher model with a relatively smaller model capacity.</a:t>
            </a:r>
          </a:p>
        </p:txBody>
      </p:sp>
      <p:pic>
        <p:nvPicPr>
          <p:cNvPr id="134" name="Picture 2" descr="Knowledge Distillation Theory">
            <a:extLst>
              <a:ext uri="{FF2B5EF4-FFF2-40B4-BE49-F238E27FC236}">
                <a16:creationId xmlns:a16="http://schemas.microsoft.com/office/drawing/2014/main" id="{5DF7B184-9F79-4D99-8CA6-F39A8F813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082" y="2063787"/>
            <a:ext cx="5598704" cy="354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621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953400" y="471861"/>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 altLang="zh-TW" sz="4267" dirty="0">
                <a:latin typeface="Noto Sans TC"/>
              </a:rPr>
              <a:t>Introduction of Tensorflow.js </a:t>
            </a:r>
          </a:p>
        </p:txBody>
      </p:sp>
      <p:sp>
        <p:nvSpPr>
          <p:cNvPr id="454" name="Google Shape;454;p27"/>
          <p:cNvSpPr txBox="1">
            <a:spLocks noGrp="1"/>
          </p:cNvSpPr>
          <p:nvPr>
            <p:ph type="body" idx="1"/>
          </p:nvPr>
        </p:nvSpPr>
        <p:spPr>
          <a:xfrm>
            <a:off x="953400" y="1690749"/>
            <a:ext cx="10285200" cy="4488000"/>
          </a:xfrm>
          <a:prstGeom prst="rect">
            <a:avLst/>
          </a:prstGeom>
        </p:spPr>
        <p:txBody>
          <a:bodyPr spcFirstLastPara="1" vert="horz" wrap="square" lIns="121900" tIns="121900" rIns="121900" bIns="121900" rtlCol="0" anchor="t" anchorCtr="0">
            <a:noAutofit/>
          </a:bodyPr>
          <a:lstStyle/>
          <a:p>
            <a:pPr marL="0" indent="0">
              <a:lnSpc>
                <a:spcPct val="250000"/>
              </a:lnSpc>
              <a:spcBef>
                <a:spcPts val="1333"/>
              </a:spcBef>
              <a:buNone/>
            </a:pPr>
            <a:r>
              <a:rPr lang="en-US" altLang="zh-TW" sz="2400" dirty="0">
                <a:latin typeface="Noto Sans TC"/>
              </a:rPr>
              <a:t>TensorFlow.js is a library for running machine learning models in the browser and Node.js. It offers several features and tools that allow developers to use TensorFlow for deep learning and machine learning in frontend and backend environments.</a:t>
            </a:r>
            <a:endParaRPr lang="en-US" sz="2400" dirty="0">
              <a:latin typeface="Noto Sans TC"/>
            </a:endParaRPr>
          </a:p>
        </p:txBody>
      </p:sp>
      <p:pic>
        <p:nvPicPr>
          <p:cNvPr id="1026" name="Picture 2" descr="TensorFlow.js | 適合JavaScript 開發人員的機器學習">
            <a:extLst>
              <a:ext uri="{FF2B5EF4-FFF2-40B4-BE49-F238E27FC236}">
                <a16:creationId xmlns:a16="http://schemas.microsoft.com/office/drawing/2014/main" id="{4D7B270C-2F0E-4532-99C0-26A634B53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528" y="4795888"/>
            <a:ext cx="3251462" cy="18289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81D84F93-59CC-459C-A5AF-6ECB6AE790F9}"/>
              </a:ext>
            </a:extLst>
          </p:cNvPr>
          <p:cNvSpPr txBox="1">
            <a:spLocks noGrp="1"/>
          </p:cNvSpPr>
          <p:nvPr>
            <p:ph type="title"/>
          </p:nvPr>
        </p:nvSpPr>
        <p:spPr>
          <a:xfrm>
            <a:off x="242432" y="220394"/>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800" dirty="0"/>
              <a:t>Knowledge Distillation process</a:t>
            </a:r>
            <a:endParaRPr lang="en-US" altLang="zh-TW" sz="4267" dirty="0">
              <a:latin typeface="Noto Sans TC"/>
            </a:endParaRPr>
          </a:p>
        </p:txBody>
      </p:sp>
      <p:sp>
        <p:nvSpPr>
          <p:cNvPr id="134" name="Content Placeholder 2">
            <a:extLst>
              <a:ext uri="{FF2B5EF4-FFF2-40B4-BE49-F238E27FC236}">
                <a16:creationId xmlns:a16="http://schemas.microsoft.com/office/drawing/2014/main" id="{429F681C-D3CA-4A25-8E93-C799F84CB53D}"/>
              </a:ext>
            </a:extLst>
          </p:cNvPr>
          <p:cNvSpPr txBox="1">
            <a:spLocks/>
          </p:cNvSpPr>
          <p:nvPr/>
        </p:nvSpPr>
        <p:spPr>
          <a:xfrm>
            <a:off x="246038" y="1343068"/>
            <a:ext cx="6121711" cy="4351338"/>
          </a:xfrm>
          <a:prstGeom prst="rect">
            <a:avLst/>
          </a:prstGeom>
        </p:spPr>
        <p:txBody>
          <a:bodyPr spcFirstLastPara="1" vert="horz" wrap="square" lIns="91425" tIns="91425" rIns="91425" bIns="91425" rtlCol="0" anchor="t" anchorCtr="0">
            <a:noAutofit/>
          </a:bodyPr>
          <a:lstStyle>
            <a:lvl1pPr marL="609585" lvl="0" indent="-423323" algn="l" defTabSz="914400" rtl="0" eaLnBrk="1" latinLnBrk="0" hangingPunct="1">
              <a:lnSpc>
                <a:spcPct val="115000"/>
              </a:lnSpc>
              <a:spcBef>
                <a:spcPts val="0"/>
              </a:spcBef>
              <a:spcAft>
                <a:spcPts val="0"/>
              </a:spcAft>
              <a:buClr>
                <a:schemeClr val="dk1"/>
              </a:buClr>
              <a:buSzPts val="1400"/>
              <a:buFont typeface="Golos Text"/>
              <a:buChar char="●"/>
              <a:defRPr sz="2800" kern="1200">
                <a:solidFill>
                  <a:schemeClr val="dk1"/>
                </a:solidFill>
                <a:latin typeface="Golos Text"/>
                <a:ea typeface="Golos Text"/>
                <a:cs typeface="Golos Text"/>
                <a:sym typeface="Golos Text"/>
              </a:defRPr>
            </a:lvl1pPr>
            <a:lvl2pPr marL="1219170" lvl="1" indent="-423323" algn="l" defTabSz="914400" rtl="0" eaLnBrk="1" latinLnBrk="0" hangingPunct="1">
              <a:lnSpc>
                <a:spcPct val="115000"/>
              </a:lnSpc>
              <a:spcBef>
                <a:spcPts val="1333"/>
              </a:spcBef>
              <a:spcAft>
                <a:spcPts val="0"/>
              </a:spcAft>
              <a:buClr>
                <a:schemeClr val="dk1"/>
              </a:buClr>
              <a:buSzPts val="1400"/>
              <a:buFont typeface="Golos Text"/>
              <a:buChar char="○"/>
              <a:defRPr sz="2400" kern="1200">
                <a:solidFill>
                  <a:schemeClr val="dk1"/>
                </a:solidFill>
                <a:latin typeface="Golos Text"/>
                <a:ea typeface="Golos Text"/>
                <a:cs typeface="Golos Text"/>
                <a:sym typeface="Golos Text"/>
              </a:defRPr>
            </a:lvl2pPr>
            <a:lvl3pPr marL="1828754" lvl="2" indent="-423323" algn="l" defTabSz="914400" rtl="0" eaLnBrk="1" latinLnBrk="0" hangingPunct="1">
              <a:lnSpc>
                <a:spcPct val="115000"/>
              </a:lnSpc>
              <a:spcBef>
                <a:spcPts val="0"/>
              </a:spcBef>
              <a:spcAft>
                <a:spcPts val="0"/>
              </a:spcAft>
              <a:buClr>
                <a:schemeClr val="dk1"/>
              </a:buClr>
              <a:buSzPts val="1400"/>
              <a:buFont typeface="Golos Text"/>
              <a:buChar char="■"/>
              <a:defRPr sz="2000" kern="1200">
                <a:solidFill>
                  <a:schemeClr val="dk1"/>
                </a:solidFill>
                <a:latin typeface="Golos Text"/>
                <a:ea typeface="Golos Text"/>
                <a:cs typeface="Golos Text"/>
                <a:sym typeface="Golos Text"/>
              </a:defRPr>
            </a:lvl3pPr>
            <a:lvl4pPr marL="2438339" lvl="3"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4pPr>
            <a:lvl5pPr marL="3047924" lvl="4"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5pPr>
            <a:lvl6pPr marL="3657509" lvl="5"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6pPr>
            <a:lvl7pPr marL="4267093" lvl="6"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7pPr>
            <a:lvl8pPr marL="4876678" lvl="7"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8pPr>
            <a:lvl9pPr marL="5486263" lvl="8" indent="-423323" algn="l" defTabSz="914400" rtl="0" eaLnBrk="1" latinLnBrk="0" hangingPunct="1">
              <a:lnSpc>
                <a:spcPct val="115000"/>
              </a:lnSpc>
              <a:spcBef>
                <a:spcPts val="0"/>
              </a:spcBef>
              <a:spcAft>
                <a:spcPts val="0"/>
              </a:spcAft>
              <a:buClr>
                <a:schemeClr val="dk1"/>
              </a:buClr>
              <a:buSzPts val="1400"/>
              <a:buFont typeface="Golos Text"/>
              <a:buChar char="■"/>
              <a:defRPr sz="1800" kern="1200">
                <a:solidFill>
                  <a:schemeClr val="dk1"/>
                </a:solidFill>
                <a:latin typeface="Golos Text"/>
                <a:ea typeface="Golos Text"/>
                <a:cs typeface="Golos Text"/>
                <a:sym typeface="Golos Text"/>
              </a:defRPr>
            </a:lvl9pPr>
          </a:lstStyle>
          <a:p>
            <a:pPr marL="0" indent="0">
              <a:lnSpc>
                <a:spcPct val="150000"/>
              </a:lnSpc>
              <a:buFont typeface="Golos Text"/>
              <a:buNone/>
            </a:pPr>
            <a:r>
              <a:rPr lang="en-US" sz="2000" dirty="0"/>
              <a:t>(1)</a:t>
            </a:r>
            <a:r>
              <a:rPr lang="zh-TW" altLang="en-US" sz="2000" dirty="0"/>
              <a:t> </a:t>
            </a:r>
            <a:r>
              <a:rPr lang="en-US" sz="2000" dirty="0"/>
              <a:t>Use the large teacher model to make predictions on the training data.</a:t>
            </a:r>
          </a:p>
          <a:p>
            <a:pPr marL="0" indent="0">
              <a:lnSpc>
                <a:spcPct val="150000"/>
              </a:lnSpc>
              <a:buFont typeface="Golos Text"/>
              <a:buNone/>
            </a:pPr>
            <a:r>
              <a:rPr lang="en-US" sz="2000" dirty="0"/>
              <a:t>(2)</a:t>
            </a:r>
            <a:r>
              <a:rPr lang="zh-TW" altLang="en-US" sz="2000" dirty="0"/>
              <a:t> </a:t>
            </a:r>
            <a:r>
              <a:rPr lang="en-US" sz="2000" dirty="0"/>
              <a:t>Use the teacher model‘s predictions as additional targets along with the true</a:t>
            </a:r>
            <a:r>
              <a:rPr lang="zh-TW" altLang="en-US" sz="2000" dirty="0"/>
              <a:t> </a:t>
            </a:r>
            <a:r>
              <a:rPr lang="en-US" sz="2000" dirty="0"/>
              <a:t>labels to train the student model.</a:t>
            </a:r>
          </a:p>
          <a:p>
            <a:pPr marL="0" indent="0">
              <a:lnSpc>
                <a:spcPct val="150000"/>
              </a:lnSpc>
              <a:buFont typeface="Golos Text"/>
              <a:buNone/>
            </a:pPr>
            <a:r>
              <a:rPr lang="en-US" sz="2000" dirty="0"/>
              <a:t>(3)</a:t>
            </a:r>
            <a:r>
              <a:rPr lang="zh-TW" altLang="en-US" sz="2000" dirty="0"/>
              <a:t> </a:t>
            </a:r>
            <a:r>
              <a:rPr lang="en-US" sz="2000" dirty="0"/>
              <a:t>Train the student model by minimizing the difference between the student model's predictions and the teacher model's predictions.</a:t>
            </a:r>
          </a:p>
          <a:p>
            <a:pPr marL="0" indent="0">
              <a:lnSpc>
                <a:spcPct val="150000"/>
              </a:lnSpc>
              <a:buFont typeface="Golos Text"/>
              <a:buNone/>
            </a:pPr>
            <a:r>
              <a:rPr lang="en-US" sz="2000" dirty="0"/>
              <a:t>(4)</a:t>
            </a:r>
            <a:r>
              <a:rPr lang="zh-TW" altLang="en-US" sz="2000" dirty="0"/>
              <a:t> </a:t>
            </a:r>
            <a:r>
              <a:rPr lang="en-US" sz="2000" dirty="0"/>
              <a:t>The student model learns both the true labels and the predictive knowledge of the teacher model during training.</a:t>
            </a:r>
          </a:p>
          <a:p>
            <a:pPr>
              <a:lnSpc>
                <a:spcPct val="150000"/>
              </a:lnSpc>
            </a:pPr>
            <a:endParaRPr lang="en-US" sz="2400" dirty="0"/>
          </a:p>
        </p:txBody>
      </p:sp>
      <p:pic>
        <p:nvPicPr>
          <p:cNvPr id="2050" name="Picture 2" descr="Knowledge Distillation : Simplified | by Prakhar Ganesh | Towards Data  Science">
            <a:extLst>
              <a:ext uri="{FF2B5EF4-FFF2-40B4-BE49-F238E27FC236}">
                <a16:creationId xmlns:a16="http://schemas.microsoft.com/office/drawing/2014/main" id="{7113D9C7-8EF2-4E74-BEC2-82EF689D2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815" y="2000769"/>
            <a:ext cx="5337431" cy="3284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684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81D84F93-59CC-459C-A5AF-6ECB6AE790F9}"/>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800" dirty="0"/>
              <a:t>Knowledge Distillation topology</a:t>
            </a:r>
            <a:endParaRPr lang="en-US" altLang="zh-TW" sz="4267" dirty="0">
              <a:latin typeface="Noto Sans TC"/>
            </a:endParaRPr>
          </a:p>
        </p:txBody>
      </p:sp>
      <p:pic>
        <p:nvPicPr>
          <p:cNvPr id="133" name="Picture 4" descr="Knowledge Distillation">
            <a:extLst>
              <a:ext uri="{FF2B5EF4-FFF2-40B4-BE49-F238E27FC236}">
                <a16:creationId xmlns:a16="http://schemas.microsoft.com/office/drawing/2014/main" id="{4FFD4E90-8CAC-407C-8241-62181A48F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80" y="2227385"/>
            <a:ext cx="9052560" cy="4092512"/>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2CCA8C98-E7ED-49E3-A9D9-E4260E6A0409}"/>
              </a:ext>
            </a:extLst>
          </p:cNvPr>
          <p:cNvPicPr>
            <a:picLocks noChangeAspect="1"/>
          </p:cNvPicPr>
          <p:nvPr/>
        </p:nvPicPr>
        <p:blipFill>
          <a:blip r:embed="rId4"/>
          <a:stretch>
            <a:fillRect/>
          </a:stretch>
        </p:blipFill>
        <p:spPr>
          <a:xfrm>
            <a:off x="3946940" y="1340097"/>
            <a:ext cx="2919190" cy="710373"/>
          </a:xfrm>
          <a:prstGeom prst="rect">
            <a:avLst/>
          </a:prstGeom>
        </p:spPr>
      </p:pic>
      <p:pic>
        <p:nvPicPr>
          <p:cNvPr id="5" name="圖片 4">
            <a:extLst>
              <a:ext uri="{FF2B5EF4-FFF2-40B4-BE49-F238E27FC236}">
                <a16:creationId xmlns:a16="http://schemas.microsoft.com/office/drawing/2014/main" id="{53B6B7D8-852A-4711-90A9-F3CBEB6A1F76}"/>
              </a:ext>
            </a:extLst>
          </p:cNvPr>
          <p:cNvPicPr>
            <a:picLocks noChangeAspect="1"/>
          </p:cNvPicPr>
          <p:nvPr/>
        </p:nvPicPr>
        <p:blipFill>
          <a:blip r:embed="rId5"/>
          <a:stretch>
            <a:fillRect/>
          </a:stretch>
        </p:blipFill>
        <p:spPr>
          <a:xfrm>
            <a:off x="8510097" y="3046457"/>
            <a:ext cx="2473388" cy="559353"/>
          </a:xfrm>
          <a:prstGeom prst="rect">
            <a:avLst/>
          </a:prstGeom>
        </p:spPr>
      </p:pic>
      <p:pic>
        <p:nvPicPr>
          <p:cNvPr id="7" name="圖片 6">
            <a:extLst>
              <a:ext uri="{FF2B5EF4-FFF2-40B4-BE49-F238E27FC236}">
                <a16:creationId xmlns:a16="http://schemas.microsoft.com/office/drawing/2014/main" id="{CE4F7F35-73CC-4A7A-B0E4-17D83C1B6D77}"/>
              </a:ext>
            </a:extLst>
          </p:cNvPr>
          <p:cNvPicPr>
            <a:picLocks noChangeAspect="1"/>
          </p:cNvPicPr>
          <p:nvPr/>
        </p:nvPicPr>
        <p:blipFill>
          <a:blip r:embed="rId6"/>
          <a:stretch>
            <a:fillRect/>
          </a:stretch>
        </p:blipFill>
        <p:spPr>
          <a:xfrm>
            <a:off x="8566776" y="4913672"/>
            <a:ext cx="2383527" cy="532490"/>
          </a:xfrm>
          <a:prstGeom prst="rect">
            <a:avLst/>
          </a:prstGeom>
        </p:spPr>
      </p:pic>
      <p:pic>
        <p:nvPicPr>
          <p:cNvPr id="2" name="Picture 1">
            <a:extLst>
              <a:ext uri="{FF2B5EF4-FFF2-40B4-BE49-F238E27FC236}">
                <a16:creationId xmlns:a16="http://schemas.microsoft.com/office/drawing/2014/main" id="{C7EAEEF0-E028-4646-AF71-86E923D1713F}"/>
              </a:ext>
            </a:extLst>
          </p:cNvPr>
          <p:cNvPicPr>
            <a:picLocks noChangeAspect="1"/>
          </p:cNvPicPr>
          <p:nvPr/>
        </p:nvPicPr>
        <p:blipFill>
          <a:blip r:embed="rId7"/>
          <a:stretch>
            <a:fillRect/>
          </a:stretch>
        </p:blipFill>
        <p:spPr>
          <a:xfrm>
            <a:off x="9079785" y="3568048"/>
            <a:ext cx="2971953" cy="584230"/>
          </a:xfrm>
          <a:prstGeom prst="rect">
            <a:avLst/>
          </a:prstGeom>
        </p:spPr>
      </p:pic>
      <p:pic>
        <p:nvPicPr>
          <p:cNvPr id="4" name="Picture 3">
            <a:extLst>
              <a:ext uri="{FF2B5EF4-FFF2-40B4-BE49-F238E27FC236}">
                <a16:creationId xmlns:a16="http://schemas.microsoft.com/office/drawing/2014/main" id="{5BFACE38-62B0-43A6-BE2C-A86698E8D003}"/>
              </a:ext>
            </a:extLst>
          </p:cNvPr>
          <p:cNvPicPr>
            <a:picLocks noChangeAspect="1"/>
          </p:cNvPicPr>
          <p:nvPr/>
        </p:nvPicPr>
        <p:blipFill>
          <a:blip r:embed="rId8"/>
          <a:stretch>
            <a:fillRect/>
          </a:stretch>
        </p:blipFill>
        <p:spPr>
          <a:xfrm>
            <a:off x="9079785" y="5418373"/>
            <a:ext cx="2059162" cy="901524"/>
          </a:xfrm>
          <a:prstGeom prst="rect">
            <a:avLst/>
          </a:prstGeom>
        </p:spPr>
      </p:pic>
    </p:spTree>
    <p:extLst>
      <p:ext uri="{BB962C8B-B14F-4D97-AF65-F5344CB8AC3E}">
        <p14:creationId xmlns:p14="http://schemas.microsoft.com/office/powerpoint/2010/main" val="33177517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AAFD97-1971-94CF-2DFE-A228E2CC2D33}"/>
              </a:ext>
            </a:extLst>
          </p:cNvPr>
          <p:cNvSpPr>
            <a:spLocks noGrp="1"/>
          </p:cNvSpPr>
          <p:nvPr>
            <p:ph type="title"/>
          </p:nvPr>
        </p:nvSpPr>
        <p:spPr/>
        <p:txBody>
          <a:bodyPr/>
          <a:lstStyle/>
          <a:p>
            <a:r>
              <a:rPr lang="en-US" altLang="zh-TW" dirty="0"/>
              <a:t>Why we need soft target?</a:t>
            </a:r>
            <a:br>
              <a:rPr lang="en-US" altLang="zh-TW" dirty="0"/>
            </a:br>
            <a:endParaRPr lang="zh-TW" altLang="en-US" dirty="0"/>
          </a:p>
        </p:txBody>
      </p:sp>
      <p:pic>
        <p:nvPicPr>
          <p:cNvPr id="4" name="圖片 3" descr="一張含有 圖表, 工程製圖, 方案, 行 的圖片&#10;&#10;自動產生的描述">
            <a:extLst>
              <a:ext uri="{FF2B5EF4-FFF2-40B4-BE49-F238E27FC236}">
                <a16:creationId xmlns:a16="http://schemas.microsoft.com/office/drawing/2014/main" id="{9DA034FA-35FA-4871-640E-7BA0B68A7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093" y="1656533"/>
            <a:ext cx="8291383" cy="4931465"/>
          </a:xfrm>
          <a:prstGeom prst="rect">
            <a:avLst/>
          </a:prstGeom>
        </p:spPr>
      </p:pic>
    </p:spTree>
    <p:extLst>
      <p:ext uri="{BB962C8B-B14F-4D97-AF65-F5344CB8AC3E}">
        <p14:creationId xmlns:p14="http://schemas.microsoft.com/office/powerpoint/2010/main" val="147984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0AD29-50C5-4CAB-B57A-D6AF0E8E0233}"/>
              </a:ext>
            </a:extLst>
          </p:cNvPr>
          <p:cNvSpPr>
            <a:spLocks noGrp="1"/>
          </p:cNvSpPr>
          <p:nvPr>
            <p:ph type="title"/>
          </p:nvPr>
        </p:nvSpPr>
        <p:spPr/>
        <p:txBody>
          <a:bodyPr/>
          <a:lstStyle/>
          <a:p>
            <a:r>
              <a:rPr lang="en-US" dirty="0"/>
              <a:t>Temperature</a:t>
            </a:r>
          </a:p>
        </p:txBody>
      </p:sp>
      <p:pic>
        <p:nvPicPr>
          <p:cNvPr id="1028" name="Picture 4">
            <a:extLst>
              <a:ext uri="{FF2B5EF4-FFF2-40B4-BE49-F238E27FC236}">
                <a16:creationId xmlns:a16="http://schemas.microsoft.com/office/drawing/2014/main" id="{B16C0F5B-8F45-47F7-883C-13325786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07890"/>
            <a:ext cx="5770458" cy="44881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ic2.zhimg.com/v2-a120cc4bbb70b96968210b995b2e39d1_r.jpg">
            <a:extLst>
              <a:ext uri="{FF2B5EF4-FFF2-40B4-BE49-F238E27FC236}">
                <a16:creationId xmlns:a16="http://schemas.microsoft.com/office/drawing/2014/main" id="{1E1B7304-36E2-4FB1-B31A-2DAC600CE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45" y="4318541"/>
            <a:ext cx="5059267" cy="18261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BF30E79-1D88-44E4-AEAB-654B5560C8BA}"/>
              </a:ext>
            </a:extLst>
          </p:cNvPr>
          <p:cNvPicPr>
            <a:picLocks noChangeAspect="1"/>
          </p:cNvPicPr>
          <p:nvPr/>
        </p:nvPicPr>
        <p:blipFill>
          <a:blip r:embed="rId5"/>
          <a:stretch>
            <a:fillRect/>
          </a:stretch>
        </p:blipFill>
        <p:spPr>
          <a:xfrm>
            <a:off x="717245" y="2957400"/>
            <a:ext cx="5059267" cy="994557"/>
          </a:xfrm>
          <a:prstGeom prst="rect">
            <a:avLst/>
          </a:prstGeom>
        </p:spPr>
      </p:pic>
      <p:pic>
        <p:nvPicPr>
          <p:cNvPr id="8" name="圖片 4">
            <a:extLst>
              <a:ext uri="{FF2B5EF4-FFF2-40B4-BE49-F238E27FC236}">
                <a16:creationId xmlns:a16="http://schemas.microsoft.com/office/drawing/2014/main" id="{AF720A04-D49B-4F91-844F-597C38B1466F}"/>
              </a:ext>
            </a:extLst>
          </p:cNvPr>
          <p:cNvPicPr>
            <a:picLocks noChangeAspect="1"/>
          </p:cNvPicPr>
          <p:nvPr/>
        </p:nvPicPr>
        <p:blipFill>
          <a:blip r:embed="rId6"/>
          <a:stretch>
            <a:fillRect/>
          </a:stretch>
        </p:blipFill>
        <p:spPr>
          <a:xfrm>
            <a:off x="717245" y="1919710"/>
            <a:ext cx="4170711" cy="943200"/>
          </a:xfrm>
          <a:prstGeom prst="rect">
            <a:avLst/>
          </a:prstGeom>
        </p:spPr>
      </p:pic>
    </p:spTree>
    <p:extLst>
      <p:ext uri="{BB962C8B-B14F-4D97-AF65-F5344CB8AC3E}">
        <p14:creationId xmlns:p14="http://schemas.microsoft.com/office/powerpoint/2010/main" val="2799991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81D84F93-59CC-459C-A5AF-6ECB6AE790F9}"/>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800" dirty="0"/>
              <a:t>Teacher’s model</a:t>
            </a:r>
            <a:endParaRPr lang="en-US" altLang="zh-TW" sz="4267" dirty="0">
              <a:latin typeface="Noto Sans TC"/>
            </a:endParaRPr>
          </a:p>
        </p:txBody>
      </p:sp>
      <p:pic>
        <p:nvPicPr>
          <p:cNvPr id="133" name="Content Placeholder 3">
            <a:extLst>
              <a:ext uri="{FF2B5EF4-FFF2-40B4-BE49-F238E27FC236}">
                <a16:creationId xmlns:a16="http://schemas.microsoft.com/office/drawing/2014/main" id="{61C1E5B4-6FA3-4E37-AEB7-0325E7472431}"/>
              </a:ext>
            </a:extLst>
          </p:cNvPr>
          <p:cNvPicPr>
            <a:picLocks noChangeAspect="1"/>
          </p:cNvPicPr>
          <p:nvPr/>
        </p:nvPicPr>
        <p:blipFill rotWithShape="1">
          <a:blip r:embed="rId3"/>
          <a:srcRect b="15138"/>
          <a:stretch/>
        </p:blipFill>
        <p:spPr>
          <a:xfrm>
            <a:off x="838200" y="1690687"/>
            <a:ext cx="4307378" cy="4407737"/>
          </a:xfrm>
          <a:prstGeom prst="rect">
            <a:avLst/>
          </a:prstGeom>
        </p:spPr>
      </p:pic>
      <p:pic>
        <p:nvPicPr>
          <p:cNvPr id="134" name="Picture 4">
            <a:extLst>
              <a:ext uri="{FF2B5EF4-FFF2-40B4-BE49-F238E27FC236}">
                <a16:creationId xmlns:a16="http://schemas.microsoft.com/office/drawing/2014/main" id="{4CDEB977-B3D4-481C-9DC0-C26CEEE3A884}"/>
              </a:ext>
            </a:extLst>
          </p:cNvPr>
          <p:cNvPicPr>
            <a:picLocks noChangeAspect="1"/>
          </p:cNvPicPr>
          <p:nvPr/>
        </p:nvPicPr>
        <p:blipFill rotWithShape="1">
          <a:blip r:embed="rId3"/>
          <a:srcRect l="292" t="87454" r="59842" b="1395"/>
          <a:stretch/>
        </p:blipFill>
        <p:spPr>
          <a:xfrm>
            <a:off x="6319722" y="3017560"/>
            <a:ext cx="4756324" cy="1604315"/>
          </a:xfrm>
          <a:prstGeom prst="rect">
            <a:avLst/>
          </a:prstGeom>
        </p:spPr>
      </p:pic>
    </p:spTree>
    <p:extLst>
      <p:ext uri="{BB962C8B-B14F-4D97-AF65-F5344CB8AC3E}">
        <p14:creationId xmlns:p14="http://schemas.microsoft.com/office/powerpoint/2010/main" val="2681555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81D84F93-59CC-459C-A5AF-6ECB6AE790F9}"/>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4800" dirty="0"/>
              <a:t>Student’s model</a:t>
            </a:r>
            <a:endParaRPr lang="en-US" altLang="zh-TW" sz="4267" dirty="0">
              <a:latin typeface="Noto Sans TC"/>
            </a:endParaRPr>
          </a:p>
        </p:txBody>
      </p:sp>
      <p:pic>
        <p:nvPicPr>
          <p:cNvPr id="2" name="Picture 1">
            <a:extLst>
              <a:ext uri="{FF2B5EF4-FFF2-40B4-BE49-F238E27FC236}">
                <a16:creationId xmlns:a16="http://schemas.microsoft.com/office/drawing/2014/main" id="{0456EEAE-7C5A-49DB-9697-96E089816548}"/>
              </a:ext>
            </a:extLst>
          </p:cNvPr>
          <p:cNvPicPr>
            <a:picLocks noChangeAspect="1"/>
          </p:cNvPicPr>
          <p:nvPr/>
        </p:nvPicPr>
        <p:blipFill>
          <a:blip r:embed="rId3"/>
          <a:stretch>
            <a:fillRect/>
          </a:stretch>
        </p:blipFill>
        <p:spPr>
          <a:xfrm>
            <a:off x="438047" y="1783791"/>
            <a:ext cx="6523795" cy="3613975"/>
          </a:xfrm>
          <a:prstGeom prst="rect">
            <a:avLst/>
          </a:prstGeom>
        </p:spPr>
      </p:pic>
      <p:pic>
        <p:nvPicPr>
          <p:cNvPr id="3" name="Picture 2">
            <a:extLst>
              <a:ext uri="{FF2B5EF4-FFF2-40B4-BE49-F238E27FC236}">
                <a16:creationId xmlns:a16="http://schemas.microsoft.com/office/drawing/2014/main" id="{3788CA68-DA5C-4368-BCC1-C7EC4029490D}"/>
              </a:ext>
            </a:extLst>
          </p:cNvPr>
          <p:cNvPicPr>
            <a:picLocks noChangeAspect="1"/>
          </p:cNvPicPr>
          <p:nvPr/>
        </p:nvPicPr>
        <p:blipFill>
          <a:blip r:embed="rId4"/>
          <a:stretch>
            <a:fillRect/>
          </a:stretch>
        </p:blipFill>
        <p:spPr>
          <a:xfrm>
            <a:off x="7158359" y="2964818"/>
            <a:ext cx="4300064" cy="1251919"/>
          </a:xfrm>
          <a:prstGeom prst="rect">
            <a:avLst/>
          </a:prstGeom>
        </p:spPr>
      </p:pic>
    </p:spTree>
    <p:extLst>
      <p:ext uri="{BB962C8B-B14F-4D97-AF65-F5344CB8AC3E}">
        <p14:creationId xmlns:p14="http://schemas.microsoft.com/office/powerpoint/2010/main" val="4273219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53E9-6B35-4ABA-A03D-25031EF7723C}"/>
              </a:ext>
            </a:extLst>
          </p:cNvPr>
          <p:cNvSpPr>
            <a:spLocks noGrp="1"/>
          </p:cNvSpPr>
          <p:nvPr>
            <p:ph type="title"/>
          </p:nvPr>
        </p:nvSpPr>
        <p:spPr>
          <a:xfrm>
            <a:off x="953400" y="955704"/>
            <a:ext cx="10285200" cy="943200"/>
          </a:xfrm>
        </p:spPr>
        <p:txBody>
          <a:bodyPr/>
          <a:lstStyle/>
          <a:p>
            <a:r>
              <a:rPr lang="en-US" dirty="0"/>
              <a:t>KD result</a:t>
            </a:r>
          </a:p>
        </p:txBody>
      </p:sp>
      <p:pic>
        <p:nvPicPr>
          <p:cNvPr id="4" name="Picture 3">
            <a:extLst>
              <a:ext uri="{FF2B5EF4-FFF2-40B4-BE49-F238E27FC236}">
                <a16:creationId xmlns:a16="http://schemas.microsoft.com/office/drawing/2014/main" id="{3084752E-ABDD-4577-BD06-AF2130201E9F}"/>
              </a:ext>
            </a:extLst>
          </p:cNvPr>
          <p:cNvPicPr>
            <a:picLocks noChangeAspect="1"/>
          </p:cNvPicPr>
          <p:nvPr/>
        </p:nvPicPr>
        <p:blipFill>
          <a:blip r:embed="rId2"/>
          <a:stretch>
            <a:fillRect/>
          </a:stretch>
        </p:blipFill>
        <p:spPr>
          <a:xfrm>
            <a:off x="1865092" y="2611586"/>
            <a:ext cx="7955363" cy="2037531"/>
          </a:xfrm>
          <a:prstGeom prst="rect">
            <a:avLst/>
          </a:prstGeom>
        </p:spPr>
      </p:pic>
    </p:spTree>
    <p:extLst>
      <p:ext uri="{BB962C8B-B14F-4D97-AF65-F5344CB8AC3E}">
        <p14:creationId xmlns:p14="http://schemas.microsoft.com/office/powerpoint/2010/main" val="41209840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87" name="Google Shape;775;p38">
            <a:extLst>
              <a:ext uri="{FF2B5EF4-FFF2-40B4-BE49-F238E27FC236}">
                <a16:creationId xmlns:a16="http://schemas.microsoft.com/office/drawing/2014/main" id="{8E037B26-0084-455C-90AB-C574BF056AB3}"/>
              </a:ext>
            </a:extLst>
          </p:cNvPr>
          <p:cNvGrpSpPr/>
          <p:nvPr/>
        </p:nvGrpSpPr>
        <p:grpSpPr>
          <a:xfrm rot="20179117" flipH="1">
            <a:off x="10466576" y="-155338"/>
            <a:ext cx="2211529" cy="1834199"/>
            <a:chOff x="2735825" y="2251925"/>
            <a:chExt cx="1386775" cy="1101400"/>
          </a:xfrm>
        </p:grpSpPr>
        <p:sp>
          <p:nvSpPr>
            <p:cNvPr id="88" name="Google Shape;776;p38">
              <a:extLst>
                <a:ext uri="{FF2B5EF4-FFF2-40B4-BE49-F238E27FC236}">
                  <a16:creationId xmlns:a16="http://schemas.microsoft.com/office/drawing/2014/main" id="{B6AC43B9-7444-4485-B629-406456E27C57}"/>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9" name="Google Shape;777;p38">
              <a:extLst>
                <a:ext uri="{FF2B5EF4-FFF2-40B4-BE49-F238E27FC236}">
                  <a16:creationId xmlns:a16="http://schemas.microsoft.com/office/drawing/2014/main" id="{B0E8BF80-A30F-491B-8198-DF246DCC1610}"/>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0" name="Google Shape;778;p38">
              <a:extLst>
                <a:ext uri="{FF2B5EF4-FFF2-40B4-BE49-F238E27FC236}">
                  <a16:creationId xmlns:a16="http://schemas.microsoft.com/office/drawing/2014/main" id="{F31D4E3B-4A47-4F84-9CA8-7D275FB5CBC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1" name="Google Shape;779;p38">
              <a:extLst>
                <a:ext uri="{FF2B5EF4-FFF2-40B4-BE49-F238E27FC236}">
                  <a16:creationId xmlns:a16="http://schemas.microsoft.com/office/drawing/2014/main" id="{FE9A2C6F-F7A1-4402-98B7-0DDAC9F1AA1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2" name="Google Shape;780;p38">
              <a:extLst>
                <a:ext uri="{FF2B5EF4-FFF2-40B4-BE49-F238E27FC236}">
                  <a16:creationId xmlns:a16="http://schemas.microsoft.com/office/drawing/2014/main" id="{BCE90E23-099A-47B1-9AB7-58D7256B25A1}"/>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93" name="Google Shape;781;p38">
              <a:extLst>
                <a:ext uri="{FF2B5EF4-FFF2-40B4-BE49-F238E27FC236}">
                  <a16:creationId xmlns:a16="http://schemas.microsoft.com/office/drawing/2014/main" id="{778AB3DC-2264-4B87-AFB7-E973013D3D8D}"/>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4" name="Google Shape;782;p38">
              <a:extLst>
                <a:ext uri="{FF2B5EF4-FFF2-40B4-BE49-F238E27FC236}">
                  <a16:creationId xmlns:a16="http://schemas.microsoft.com/office/drawing/2014/main" id="{4142826B-08D7-4DE4-9B75-69B82F9844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5" name="Google Shape;783;p38">
              <a:extLst>
                <a:ext uri="{FF2B5EF4-FFF2-40B4-BE49-F238E27FC236}">
                  <a16:creationId xmlns:a16="http://schemas.microsoft.com/office/drawing/2014/main" id="{62005EA8-3525-4C10-A575-B5A6C5EC6A9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96" name="Google Shape;784;p38">
              <a:extLst>
                <a:ext uri="{FF2B5EF4-FFF2-40B4-BE49-F238E27FC236}">
                  <a16:creationId xmlns:a16="http://schemas.microsoft.com/office/drawing/2014/main" id="{A3825779-F780-49F8-862D-B1887455F2B7}"/>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785;p38">
              <a:extLst>
                <a:ext uri="{FF2B5EF4-FFF2-40B4-BE49-F238E27FC236}">
                  <a16:creationId xmlns:a16="http://schemas.microsoft.com/office/drawing/2014/main" id="{01FCD00F-E16F-46E8-BB1E-22DE44F3E5F2}"/>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8" name="Google Shape;786;p38">
              <a:extLst>
                <a:ext uri="{FF2B5EF4-FFF2-40B4-BE49-F238E27FC236}">
                  <a16:creationId xmlns:a16="http://schemas.microsoft.com/office/drawing/2014/main" id="{F865B1FE-C716-4AF9-BE20-2EE3C2C6CE3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9" name="Google Shape;787;p38">
              <a:extLst>
                <a:ext uri="{FF2B5EF4-FFF2-40B4-BE49-F238E27FC236}">
                  <a16:creationId xmlns:a16="http://schemas.microsoft.com/office/drawing/2014/main" id="{32598445-58D2-423E-A1BD-1F14E7667204}"/>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0" name="Google Shape;788;p38">
              <a:extLst>
                <a:ext uri="{FF2B5EF4-FFF2-40B4-BE49-F238E27FC236}">
                  <a16:creationId xmlns:a16="http://schemas.microsoft.com/office/drawing/2014/main" id="{ACE1842B-16CE-4930-B7E7-E5975E81661E}"/>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1" name="Google Shape;789;p38">
              <a:extLst>
                <a:ext uri="{FF2B5EF4-FFF2-40B4-BE49-F238E27FC236}">
                  <a16:creationId xmlns:a16="http://schemas.microsoft.com/office/drawing/2014/main" id="{684BE311-6F4B-4BB3-99D6-BEBA3858421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790;p38">
              <a:extLst>
                <a:ext uri="{FF2B5EF4-FFF2-40B4-BE49-F238E27FC236}">
                  <a16:creationId xmlns:a16="http://schemas.microsoft.com/office/drawing/2014/main" id="{2B31327B-90F5-43EE-9CC9-90491B7F380B}"/>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3" name="Google Shape;791;p38">
              <a:extLst>
                <a:ext uri="{FF2B5EF4-FFF2-40B4-BE49-F238E27FC236}">
                  <a16:creationId xmlns:a16="http://schemas.microsoft.com/office/drawing/2014/main" id="{43D79EF0-238C-4C92-AF90-38070C6D66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4" name="Google Shape;792;p38">
              <a:extLst>
                <a:ext uri="{FF2B5EF4-FFF2-40B4-BE49-F238E27FC236}">
                  <a16:creationId xmlns:a16="http://schemas.microsoft.com/office/drawing/2014/main" id="{DBD18735-71A9-48BE-A020-E77C6F128C1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5" name="Google Shape;793;p38">
              <a:extLst>
                <a:ext uri="{FF2B5EF4-FFF2-40B4-BE49-F238E27FC236}">
                  <a16:creationId xmlns:a16="http://schemas.microsoft.com/office/drawing/2014/main" id="{199CBEA7-F709-4E6E-85F7-0F6E8482E8F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06" name="Google Shape;794;p38">
              <a:extLst>
                <a:ext uri="{FF2B5EF4-FFF2-40B4-BE49-F238E27FC236}">
                  <a16:creationId xmlns:a16="http://schemas.microsoft.com/office/drawing/2014/main" id="{26D51AEC-B9ED-4023-97F4-60BE9328FB2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07" name="Google Shape;795;p38">
              <a:extLst>
                <a:ext uri="{FF2B5EF4-FFF2-40B4-BE49-F238E27FC236}">
                  <a16:creationId xmlns:a16="http://schemas.microsoft.com/office/drawing/2014/main" id="{9E23F1B2-6623-44FA-97F3-97F1F85F949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08" name="Google Shape;796;p38">
              <a:extLst>
                <a:ext uri="{FF2B5EF4-FFF2-40B4-BE49-F238E27FC236}">
                  <a16:creationId xmlns:a16="http://schemas.microsoft.com/office/drawing/2014/main" id="{9EE210F9-12D2-4207-A804-AE21D4B54028}"/>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9" name="Google Shape;797;p38">
              <a:extLst>
                <a:ext uri="{FF2B5EF4-FFF2-40B4-BE49-F238E27FC236}">
                  <a16:creationId xmlns:a16="http://schemas.microsoft.com/office/drawing/2014/main" id="{B9962CFD-C928-4C26-834F-C143FC1AA1C1}"/>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0" name="Google Shape;798;p38">
              <a:extLst>
                <a:ext uri="{FF2B5EF4-FFF2-40B4-BE49-F238E27FC236}">
                  <a16:creationId xmlns:a16="http://schemas.microsoft.com/office/drawing/2014/main" id="{7E473D88-9BD1-4F4E-9EA1-AE7769FBE26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1" name="Google Shape;799;p38">
              <a:extLst>
                <a:ext uri="{FF2B5EF4-FFF2-40B4-BE49-F238E27FC236}">
                  <a16:creationId xmlns:a16="http://schemas.microsoft.com/office/drawing/2014/main" id="{7DD768EC-8277-4387-AB9D-317562DAC2DD}"/>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2" name="Google Shape;800;p38">
              <a:extLst>
                <a:ext uri="{FF2B5EF4-FFF2-40B4-BE49-F238E27FC236}">
                  <a16:creationId xmlns:a16="http://schemas.microsoft.com/office/drawing/2014/main" id="{43B9F46A-892E-48B9-B4AC-BC9F4E0A23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3" name="Google Shape;801;p38">
              <a:extLst>
                <a:ext uri="{FF2B5EF4-FFF2-40B4-BE49-F238E27FC236}">
                  <a16:creationId xmlns:a16="http://schemas.microsoft.com/office/drawing/2014/main" id="{1ED13A3F-4E47-4BC5-86FA-A610F8162B4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4" name="Google Shape;802;p38">
              <a:extLst>
                <a:ext uri="{FF2B5EF4-FFF2-40B4-BE49-F238E27FC236}">
                  <a16:creationId xmlns:a16="http://schemas.microsoft.com/office/drawing/2014/main" id="{AB99C530-DF8D-43E7-B560-8A106E629A4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803;p38">
              <a:extLst>
                <a:ext uri="{FF2B5EF4-FFF2-40B4-BE49-F238E27FC236}">
                  <a16:creationId xmlns:a16="http://schemas.microsoft.com/office/drawing/2014/main" id="{F95AE291-1FC8-4E18-B333-87DB70BF667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6" name="Google Shape;804;p38">
              <a:extLst>
                <a:ext uri="{FF2B5EF4-FFF2-40B4-BE49-F238E27FC236}">
                  <a16:creationId xmlns:a16="http://schemas.microsoft.com/office/drawing/2014/main" id="{74F33739-CA48-4687-BD43-3B41436D6268}"/>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7" name="Google Shape;805;p38">
              <a:extLst>
                <a:ext uri="{FF2B5EF4-FFF2-40B4-BE49-F238E27FC236}">
                  <a16:creationId xmlns:a16="http://schemas.microsoft.com/office/drawing/2014/main" id="{0FD8FC75-DA62-44A8-BF78-7D9F7DA1CFA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18" name="Google Shape;806;p38">
              <a:extLst>
                <a:ext uri="{FF2B5EF4-FFF2-40B4-BE49-F238E27FC236}">
                  <a16:creationId xmlns:a16="http://schemas.microsoft.com/office/drawing/2014/main" id="{8B6B8AA1-1ADF-4F94-9EC8-047CF0F69775}"/>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9" name="Google Shape;807;p38">
              <a:extLst>
                <a:ext uri="{FF2B5EF4-FFF2-40B4-BE49-F238E27FC236}">
                  <a16:creationId xmlns:a16="http://schemas.microsoft.com/office/drawing/2014/main" id="{B1FE8614-D108-4520-BFA5-791B4A3ACF7C}"/>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0" name="Google Shape;808;p38">
              <a:extLst>
                <a:ext uri="{FF2B5EF4-FFF2-40B4-BE49-F238E27FC236}">
                  <a16:creationId xmlns:a16="http://schemas.microsoft.com/office/drawing/2014/main" id="{BAE8CAD7-6C19-4C7A-9E9C-9133B272BE81}"/>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809;p38">
              <a:extLst>
                <a:ext uri="{FF2B5EF4-FFF2-40B4-BE49-F238E27FC236}">
                  <a16:creationId xmlns:a16="http://schemas.microsoft.com/office/drawing/2014/main" id="{27FA8BBF-51DC-47FD-9D42-AB24B67D9DA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2" name="Google Shape;810;p38">
              <a:extLst>
                <a:ext uri="{FF2B5EF4-FFF2-40B4-BE49-F238E27FC236}">
                  <a16:creationId xmlns:a16="http://schemas.microsoft.com/office/drawing/2014/main" id="{4037B580-EC0B-48FC-9E36-C23B6BAD319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3" name="Google Shape;811;p38">
              <a:extLst>
                <a:ext uri="{FF2B5EF4-FFF2-40B4-BE49-F238E27FC236}">
                  <a16:creationId xmlns:a16="http://schemas.microsoft.com/office/drawing/2014/main" id="{7FD60556-D0FD-416B-8041-8574FD8694DB}"/>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4" name="Google Shape;812;p38">
              <a:extLst>
                <a:ext uri="{FF2B5EF4-FFF2-40B4-BE49-F238E27FC236}">
                  <a16:creationId xmlns:a16="http://schemas.microsoft.com/office/drawing/2014/main" id="{06BDB2B6-B6B0-4FB8-B985-113D323B2A34}"/>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5" name="Google Shape;813;p38">
              <a:extLst>
                <a:ext uri="{FF2B5EF4-FFF2-40B4-BE49-F238E27FC236}">
                  <a16:creationId xmlns:a16="http://schemas.microsoft.com/office/drawing/2014/main" id="{1FCBBA80-094B-4BD7-A6F5-3FE762094EC2}"/>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26" name="Google Shape;814;p38">
              <a:extLst>
                <a:ext uri="{FF2B5EF4-FFF2-40B4-BE49-F238E27FC236}">
                  <a16:creationId xmlns:a16="http://schemas.microsoft.com/office/drawing/2014/main" id="{3180B890-2103-403C-BF6E-8B967CE10A9C}"/>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7" name="Google Shape;815;p38">
              <a:extLst>
                <a:ext uri="{FF2B5EF4-FFF2-40B4-BE49-F238E27FC236}">
                  <a16:creationId xmlns:a16="http://schemas.microsoft.com/office/drawing/2014/main" id="{C6A4725E-5BC3-4DBF-AAFE-11ACE5E5957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28" name="Google Shape;816;p38">
              <a:extLst>
                <a:ext uri="{FF2B5EF4-FFF2-40B4-BE49-F238E27FC236}">
                  <a16:creationId xmlns:a16="http://schemas.microsoft.com/office/drawing/2014/main" id="{2595F84E-82C4-4EAC-814C-403A9CF5698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817;p38">
              <a:extLst>
                <a:ext uri="{FF2B5EF4-FFF2-40B4-BE49-F238E27FC236}">
                  <a16:creationId xmlns:a16="http://schemas.microsoft.com/office/drawing/2014/main" id="{722E8AD3-A19C-4CBB-A10F-528CE15BA154}"/>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30" name="Google Shape;818;p38">
              <a:extLst>
                <a:ext uri="{FF2B5EF4-FFF2-40B4-BE49-F238E27FC236}">
                  <a16:creationId xmlns:a16="http://schemas.microsoft.com/office/drawing/2014/main" id="{51DFE7DC-8C30-472D-ABA8-ED06BFD6A9B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31" name="Google Shape;819;p38">
              <a:extLst>
                <a:ext uri="{FF2B5EF4-FFF2-40B4-BE49-F238E27FC236}">
                  <a16:creationId xmlns:a16="http://schemas.microsoft.com/office/drawing/2014/main" id="{B95F9A82-D385-4158-AB0A-6B5B7F5C5CDE}"/>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16" name="Google Shape;820;p38">
              <a:extLst>
                <a:ext uri="{FF2B5EF4-FFF2-40B4-BE49-F238E27FC236}">
                  <a16:creationId xmlns:a16="http://schemas.microsoft.com/office/drawing/2014/main" id="{13B06AA9-9A40-4223-BB8A-AF94A44F08D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7" name="Google Shape;821;p38">
              <a:extLst>
                <a:ext uri="{FF2B5EF4-FFF2-40B4-BE49-F238E27FC236}">
                  <a16:creationId xmlns:a16="http://schemas.microsoft.com/office/drawing/2014/main" id="{A5DA585B-7D8F-4CAD-A7A7-A82D5026EFE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18" name="Google Shape;822;p38">
              <a:extLst>
                <a:ext uri="{FF2B5EF4-FFF2-40B4-BE49-F238E27FC236}">
                  <a16:creationId xmlns:a16="http://schemas.microsoft.com/office/drawing/2014/main" id="{606075E2-E291-466F-A858-BDDA0A2522D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19" name="Google Shape;823;p38">
              <a:extLst>
                <a:ext uri="{FF2B5EF4-FFF2-40B4-BE49-F238E27FC236}">
                  <a16:creationId xmlns:a16="http://schemas.microsoft.com/office/drawing/2014/main" id="{3F7B7650-2A64-4144-8A84-C2860C193BE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0" name="Google Shape;824;p38">
              <a:extLst>
                <a:ext uri="{FF2B5EF4-FFF2-40B4-BE49-F238E27FC236}">
                  <a16:creationId xmlns:a16="http://schemas.microsoft.com/office/drawing/2014/main" id="{F06AD3B8-5A3D-4C86-9E9E-291218237B4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1" name="Google Shape;825;p38">
              <a:extLst>
                <a:ext uri="{FF2B5EF4-FFF2-40B4-BE49-F238E27FC236}">
                  <a16:creationId xmlns:a16="http://schemas.microsoft.com/office/drawing/2014/main" id="{8BD09700-727C-48AA-A1DC-522E166A7699}"/>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22" name="Google Shape;826;p38">
              <a:extLst>
                <a:ext uri="{FF2B5EF4-FFF2-40B4-BE49-F238E27FC236}">
                  <a16:creationId xmlns:a16="http://schemas.microsoft.com/office/drawing/2014/main" id="{35182881-6486-4D9E-B5F7-252230E2A161}"/>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3" name="Google Shape;827;p38">
              <a:extLst>
                <a:ext uri="{FF2B5EF4-FFF2-40B4-BE49-F238E27FC236}">
                  <a16:creationId xmlns:a16="http://schemas.microsoft.com/office/drawing/2014/main" id="{B1A98F2B-199F-4A24-B44A-2C15EAB7A20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4" name="Google Shape;828;p38">
              <a:extLst>
                <a:ext uri="{FF2B5EF4-FFF2-40B4-BE49-F238E27FC236}">
                  <a16:creationId xmlns:a16="http://schemas.microsoft.com/office/drawing/2014/main" id="{6EE5BD88-DAAC-4E3F-8472-844380C8685A}"/>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5" name="Google Shape;829;p38">
              <a:extLst>
                <a:ext uri="{FF2B5EF4-FFF2-40B4-BE49-F238E27FC236}">
                  <a16:creationId xmlns:a16="http://schemas.microsoft.com/office/drawing/2014/main" id="{8EF27F71-78CF-4A7C-B33C-25DAC38724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26" name="Google Shape;830;p38">
              <a:extLst>
                <a:ext uri="{FF2B5EF4-FFF2-40B4-BE49-F238E27FC236}">
                  <a16:creationId xmlns:a16="http://schemas.microsoft.com/office/drawing/2014/main" id="{EF45AB2A-7AD8-40EB-814F-95C5865831F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227" name="Google Shape;831;p38">
              <a:extLst>
                <a:ext uri="{FF2B5EF4-FFF2-40B4-BE49-F238E27FC236}">
                  <a16:creationId xmlns:a16="http://schemas.microsoft.com/office/drawing/2014/main" id="{81CC283C-E044-4071-971A-DF77B9122605}"/>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28" name="Google Shape;832;p38">
              <a:extLst>
                <a:ext uri="{FF2B5EF4-FFF2-40B4-BE49-F238E27FC236}">
                  <a16:creationId xmlns:a16="http://schemas.microsoft.com/office/drawing/2014/main" id="{2C4040A8-6403-4A66-9D20-0EFE5E5354D6}"/>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29" name="Google Shape;833;p38">
              <a:extLst>
                <a:ext uri="{FF2B5EF4-FFF2-40B4-BE49-F238E27FC236}">
                  <a16:creationId xmlns:a16="http://schemas.microsoft.com/office/drawing/2014/main" id="{82A9C883-468B-4AC6-A795-9AE16F0FE429}"/>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0" name="Google Shape;834;p38">
              <a:extLst>
                <a:ext uri="{FF2B5EF4-FFF2-40B4-BE49-F238E27FC236}">
                  <a16:creationId xmlns:a16="http://schemas.microsoft.com/office/drawing/2014/main" id="{6F2A9976-6B0A-477F-976E-90FF2BA32277}"/>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1" name="Google Shape;835;p38">
              <a:extLst>
                <a:ext uri="{FF2B5EF4-FFF2-40B4-BE49-F238E27FC236}">
                  <a16:creationId xmlns:a16="http://schemas.microsoft.com/office/drawing/2014/main" id="{1A251867-E2BF-4B1A-8C30-FA02D67E891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2" name="Google Shape;836;p38">
              <a:extLst>
                <a:ext uri="{FF2B5EF4-FFF2-40B4-BE49-F238E27FC236}">
                  <a16:creationId xmlns:a16="http://schemas.microsoft.com/office/drawing/2014/main" id="{BC88DAD1-DE96-43BE-B611-F1072EEE3BB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3" name="Google Shape;837;p38">
              <a:extLst>
                <a:ext uri="{FF2B5EF4-FFF2-40B4-BE49-F238E27FC236}">
                  <a16:creationId xmlns:a16="http://schemas.microsoft.com/office/drawing/2014/main" id="{736C2F5D-FEAD-490D-903F-8679F8561D1D}"/>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34" name="Google Shape;838;p38">
              <a:extLst>
                <a:ext uri="{FF2B5EF4-FFF2-40B4-BE49-F238E27FC236}">
                  <a16:creationId xmlns:a16="http://schemas.microsoft.com/office/drawing/2014/main" id="{50965C4F-C4AE-4270-9106-63897395984E}"/>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35" name="Google Shape;839;p38">
              <a:extLst>
                <a:ext uri="{FF2B5EF4-FFF2-40B4-BE49-F238E27FC236}">
                  <a16:creationId xmlns:a16="http://schemas.microsoft.com/office/drawing/2014/main" id="{986CE396-BEDD-4A39-B529-81228721E1CA}"/>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6" name="Google Shape;840;p38">
              <a:extLst>
                <a:ext uri="{FF2B5EF4-FFF2-40B4-BE49-F238E27FC236}">
                  <a16:creationId xmlns:a16="http://schemas.microsoft.com/office/drawing/2014/main" id="{E07AEA2B-0B8B-48AA-B57E-A11DF87D9B7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37" name="Google Shape;841;p38">
              <a:extLst>
                <a:ext uri="{FF2B5EF4-FFF2-40B4-BE49-F238E27FC236}">
                  <a16:creationId xmlns:a16="http://schemas.microsoft.com/office/drawing/2014/main" id="{46E62156-C65E-427F-94C5-0A29229204F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8" name="Google Shape;842;p38">
              <a:extLst>
                <a:ext uri="{FF2B5EF4-FFF2-40B4-BE49-F238E27FC236}">
                  <a16:creationId xmlns:a16="http://schemas.microsoft.com/office/drawing/2014/main" id="{62639AF6-AB6F-415D-A4E0-B02B1E96BCA7}"/>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9" name="Google Shape;843;p38">
              <a:extLst>
                <a:ext uri="{FF2B5EF4-FFF2-40B4-BE49-F238E27FC236}">
                  <a16:creationId xmlns:a16="http://schemas.microsoft.com/office/drawing/2014/main" id="{09840E70-18CD-48BB-84F2-45AB2F72FD6D}"/>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0" name="Google Shape;844;p38">
              <a:extLst>
                <a:ext uri="{FF2B5EF4-FFF2-40B4-BE49-F238E27FC236}">
                  <a16:creationId xmlns:a16="http://schemas.microsoft.com/office/drawing/2014/main" id="{C14C9F46-318E-4419-84A1-4B9C5A6A237D}"/>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1" name="Google Shape;845;p38">
              <a:extLst>
                <a:ext uri="{FF2B5EF4-FFF2-40B4-BE49-F238E27FC236}">
                  <a16:creationId xmlns:a16="http://schemas.microsoft.com/office/drawing/2014/main" id="{77DC47D6-4499-4F99-9E1C-DCEDE4FC097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2" name="Google Shape;846;p38">
              <a:extLst>
                <a:ext uri="{FF2B5EF4-FFF2-40B4-BE49-F238E27FC236}">
                  <a16:creationId xmlns:a16="http://schemas.microsoft.com/office/drawing/2014/main" id="{443E234E-0933-4BF7-9747-8EF3FCFFD3A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3" name="Google Shape;847;p38">
              <a:extLst>
                <a:ext uri="{FF2B5EF4-FFF2-40B4-BE49-F238E27FC236}">
                  <a16:creationId xmlns:a16="http://schemas.microsoft.com/office/drawing/2014/main" id="{2F581DDB-6565-4672-8609-8879AABE20E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4" name="Google Shape;848;p38">
              <a:extLst>
                <a:ext uri="{FF2B5EF4-FFF2-40B4-BE49-F238E27FC236}">
                  <a16:creationId xmlns:a16="http://schemas.microsoft.com/office/drawing/2014/main" id="{3A650AF5-5A24-49E4-8C03-527B6FCC880D}"/>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5" name="Google Shape;849;p38">
              <a:extLst>
                <a:ext uri="{FF2B5EF4-FFF2-40B4-BE49-F238E27FC236}">
                  <a16:creationId xmlns:a16="http://schemas.microsoft.com/office/drawing/2014/main" id="{09944A27-566F-4D85-A047-1966F0738FAA}"/>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46" name="Google Shape;850;p38">
              <a:extLst>
                <a:ext uri="{FF2B5EF4-FFF2-40B4-BE49-F238E27FC236}">
                  <a16:creationId xmlns:a16="http://schemas.microsoft.com/office/drawing/2014/main" id="{91E84FEB-EE00-4E4F-8EAD-CA4651B8E33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247" name="Google Shape;851;p38">
              <a:extLst>
                <a:ext uri="{FF2B5EF4-FFF2-40B4-BE49-F238E27FC236}">
                  <a16:creationId xmlns:a16="http://schemas.microsoft.com/office/drawing/2014/main" id="{59BB794C-7159-46F8-A6E4-BBACA3581DD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248" name="Google Shape;852;p38">
              <a:extLst>
                <a:ext uri="{FF2B5EF4-FFF2-40B4-BE49-F238E27FC236}">
                  <a16:creationId xmlns:a16="http://schemas.microsoft.com/office/drawing/2014/main" id="{13D0DA6E-416B-426F-889E-99041AC29F5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249" name="Google Shape;853;p38">
              <a:extLst>
                <a:ext uri="{FF2B5EF4-FFF2-40B4-BE49-F238E27FC236}">
                  <a16:creationId xmlns:a16="http://schemas.microsoft.com/office/drawing/2014/main" id="{062E271D-4720-48C3-9ADB-EA9F8F4F5CBA}"/>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250" name="Google Shape;854;p38">
              <a:extLst>
                <a:ext uri="{FF2B5EF4-FFF2-40B4-BE49-F238E27FC236}">
                  <a16:creationId xmlns:a16="http://schemas.microsoft.com/office/drawing/2014/main" id="{691B0671-3FC3-4439-BA9B-C40F303867D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251" name="Google Shape;855;p38">
              <a:extLst>
                <a:ext uri="{FF2B5EF4-FFF2-40B4-BE49-F238E27FC236}">
                  <a16:creationId xmlns:a16="http://schemas.microsoft.com/office/drawing/2014/main" id="{CD1A8EEB-C34F-408C-89E7-1CCEE7050E71}"/>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2" name="Google Shape;856;p38">
              <a:extLst>
                <a:ext uri="{FF2B5EF4-FFF2-40B4-BE49-F238E27FC236}">
                  <a16:creationId xmlns:a16="http://schemas.microsoft.com/office/drawing/2014/main" id="{74B43627-929F-4520-8BD6-EB17DFD6EC07}"/>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3" name="Google Shape;857;p38">
              <a:extLst>
                <a:ext uri="{FF2B5EF4-FFF2-40B4-BE49-F238E27FC236}">
                  <a16:creationId xmlns:a16="http://schemas.microsoft.com/office/drawing/2014/main" id="{698A5419-9E32-4A92-887A-A1DD0B7B16F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4" name="Google Shape;858;p38">
              <a:extLst>
                <a:ext uri="{FF2B5EF4-FFF2-40B4-BE49-F238E27FC236}">
                  <a16:creationId xmlns:a16="http://schemas.microsoft.com/office/drawing/2014/main" id="{7721DF83-655B-4C9F-A81B-F2DAA3EE27A6}"/>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132" name="Google Shape;477;p30">
            <a:extLst>
              <a:ext uri="{FF2B5EF4-FFF2-40B4-BE49-F238E27FC236}">
                <a16:creationId xmlns:a16="http://schemas.microsoft.com/office/drawing/2014/main" id="{81D84F93-59CC-459C-A5AF-6ECB6AE790F9}"/>
              </a:ext>
            </a:extLst>
          </p:cNvPr>
          <p:cNvSpPr txBox="1">
            <a:spLocks noGrp="1"/>
          </p:cNvSpPr>
          <p:nvPr>
            <p:ph type="title"/>
          </p:nvPr>
        </p:nvSpPr>
        <p:spPr>
          <a:xfrm>
            <a:off x="263935" y="53895"/>
            <a:ext cx="10285200" cy="943200"/>
          </a:xfrm>
          <a:prstGeom prst="rect">
            <a:avLst/>
          </a:prstGeom>
        </p:spPr>
        <p:txBody>
          <a:bodyPr spcFirstLastPara="1" vert="horz" wrap="square" lIns="121900" tIns="121900" rIns="121900" bIns="121900" rtlCol="0" anchor="t" anchorCtr="0">
            <a:noAutofit/>
          </a:bodyPr>
          <a:lstStyle/>
          <a:p>
            <a:pPr>
              <a:spcBef>
                <a:spcPts val="1333"/>
              </a:spcBef>
            </a:pPr>
            <a:r>
              <a:rPr lang="en-US" altLang="zh-TW" sz="5400" dirty="0"/>
              <a:t>Tensorflow.js </a:t>
            </a:r>
            <a:endParaRPr lang="en-US" altLang="zh-TW" sz="4267" dirty="0">
              <a:latin typeface="Noto Sans TC"/>
            </a:endParaRPr>
          </a:p>
        </p:txBody>
      </p:sp>
      <p:pic>
        <p:nvPicPr>
          <p:cNvPr id="133" name="Content Placeholder 3">
            <a:extLst>
              <a:ext uri="{FF2B5EF4-FFF2-40B4-BE49-F238E27FC236}">
                <a16:creationId xmlns:a16="http://schemas.microsoft.com/office/drawing/2014/main" id="{26B86A33-A10F-417F-872C-6747E05371B6}"/>
              </a:ext>
            </a:extLst>
          </p:cNvPr>
          <p:cNvPicPr>
            <a:picLocks noChangeAspect="1"/>
          </p:cNvPicPr>
          <p:nvPr/>
        </p:nvPicPr>
        <p:blipFill>
          <a:blip r:embed="rId3"/>
          <a:stretch>
            <a:fillRect/>
          </a:stretch>
        </p:blipFill>
        <p:spPr>
          <a:xfrm>
            <a:off x="2567616" y="3245081"/>
            <a:ext cx="3050985" cy="3438525"/>
          </a:xfrm>
          <a:prstGeom prst="rect">
            <a:avLst/>
          </a:prstGeom>
        </p:spPr>
      </p:pic>
      <p:sp>
        <p:nvSpPr>
          <p:cNvPr id="134" name="Arrow: Right 4">
            <a:extLst>
              <a:ext uri="{FF2B5EF4-FFF2-40B4-BE49-F238E27FC236}">
                <a16:creationId xmlns:a16="http://schemas.microsoft.com/office/drawing/2014/main" id="{23BC50BB-B3CE-4539-8366-454E826FA9B4}"/>
              </a:ext>
            </a:extLst>
          </p:cNvPr>
          <p:cNvSpPr/>
          <p:nvPr/>
        </p:nvSpPr>
        <p:spPr>
          <a:xfrm rot="8659200">
            <a:off x="3411109" y="2516851"/>
            <a:ext cx="939339" cy="523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5">
            <a:extLst>
              <a:ext uri="{FF2B5EF4-FFF2-40B4-BE49-F238E27FC236}">
                <a16:creationId xmlns:a16="http://schemas.microsoft.com/office/drawing/2014/main" id="{68626BA4-7AF0-49E3-B0B0-09B8AC615AC4}"/>
              </a:ext>
            </a:extLst>
          </p:cNvPr>
          <p:cNvSpPr txBox="1"/>
          <p:nvPr/>
        </p:nvSpPr>
        <p:spPr>
          <a:xfrm>
            <a:off x="4000024" y="1234167"/>
            <a:ext cx="4352663" cy="1200329"/>
          </a:xfrm>
          <a:prstGeom prst="rect">
            <a:avLst/>
          </a:prstGeom>
          <a:noFill/>
        </p:spPr>
        <p:txBody>
          <a:bodyPr wrap="square" rtlCol="0">
            <a:spAutoFit/>
          </a:bodyPr>
          <a:lstStyle/>
          <a:p>
            <a:r>
              <a:rPr lang="en-US" sz="3600" dirty="0">
                <a:latin typeface="Arial Black" panose="020B0A04020102020204" pitchFamily="34" charset="0"/>
              </a:rPr>
              <a:t>Training model</a:t>
            </a:r>
          </a:p>
          <a:p>
            <a:r>
              <a:rPr lang="en-US" sz="3600" dirty="0">
                <a:latin typeface="Arial Black" panose="020B0A04020102020204" pitchFamily="34" charset="0"/>
              </a:rPr>
              <a:t>In python env</a:t>
            </a:r>
          </a:p>
        </p:txBody>
      </p:sp>
      <p:sp>
        <p:nvSpPr>
          <p:cNvPr id="136" name="TextBox 6">
            <a:extLst>
              <a:ext uri="{FF2B5EF4-FFF2-40B4-BE49-F238E27FC236}">
                <a16:creationId xmlns:a16="http://schemas.microsoft.com/office/drawing/2014/main" id="{E3CB5A09-72B1-4CE4-8FDC-C4FE192043EB}"/>
              </a:ext>
            </a:extLst>
          </p:cNvPr>
          <p:cNvSpPr txBox="1"/>
          <p:nvPr/>
        </p:nvSpPr>
        <p:spPr>
          <a:xfrm>
            <a:off x="665863" y="4250548"/>
            <a:ext cx="2277688" cy="646331"/>
          </a:xfrm>
          <a:prstGeom prst="rect">
            <a:avLst/>
          </a:prstGeom>
          <a:noFill/>
        </p:spPr>
        <p:txBody>
          <a:bodyPr wrap="square" rtlCol="0">
            <a:spAutoFit/>
          </a:bodyPr>
          <a:lstStyle/>
          <a:p>
            <a:r>
              <a:rPr lang="en-US" dirty="0" err="1"/>
              <a:t>Model.json</a:t>
            </a:r>
            <a:r>
              <a:rPr lang="en-US" dirty="0"/>
              <a:t> &amp; </a:t>
            </a:r>
          </a:p>
          <a:p>
            <a:r>
              <a:rPr lang="en-US" dirty="0"/>
              <a:t>model parameters</a:t>
            </a:r>
          </a:p>
        </p:txBody>
      </p:sp>
      <p:sp>
        <p:nvSpPr>
          <p:cNvPr id="137" name="Arrow: Right 7">
            <a:extLst>
              <a:ext uri="{FF2B5EF4-FFF2-40B4-BE49-F238E27FC236}">
                <a16:creationId xmlns:a16="http://schemas.microsoft.com/office/drawing/2014/main" id="{0B3A7355-7A9E-48D9-B3F7-6C01EC1E1118}"/>
              </a:ext>
            </a:extLst>
          </p:cNvPr>
          <p:cNvSpPr/>
          <p:nvPr/>
        </p:nvSpPr>
        <p:spPr>
          <a:xfrm>
            <a:off x="5873586" y="4373177"/>
            <a:ext cx="939339" cy="523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8" name="Picture 8">
            <a:extLst>
              <a:ext uri="{FF2B5EF4-FFF2-40B4-BE49-F238E27FC236}">
                <a16:creationId xmlns:a16="http://schemas.microsoft.com/office/drawing/2014/main" id="{31870482-4AE8-4F28-B88C-DEBB877236F8}"/>
              </a:ext>
            </a:extLst>
          </p:cNvPr>
          <p:cNvPicPr>
            <a:picLocks noChangeAspect="1"/>
          </p:cNvPicPr>
          <p:nvPr/>
        </p:nvPicPr>
        <p:blipFill>
          <a:blip r:embed="rId4"/>
          <a:stretch>
            <a:fillRect/>
          </a:stretch>
        </p:blipFill>
        <p:spPr>
          <a:xfrm>
            <a:off x="6984620" y="4443905"/>
            <a:ext cx="4894749" cy="503302"/>
          </a:xfrm>
          <a:prstGeom prst="rect">
            <a:avLst/>
          </a:prstGeom>
        </p:spPr>
      </p:pic>
      <p:sp>
        <p:nvSpPr>
          <p:cNvPr id="139" name="TextBox 9">
            <a:extLst>
              <a:ext uri="{FF2B5EF4-FFF2-40B4-BE49-F238E27FC236}">
                <a16:creationId xmlns:a16="http://schemas.microsoft.com/office/drawing/2014/main" id="{1D03C98C-DD42-42FE-B092-4B42043633E3}"/>
              </a:ext>
            </a:extLst>
          </p:cNvPr>
          <p:cNvSpPr txBox="1"/>
          <p:nvPr/>
        </p:nvSpPr>
        <p:spPr>
          <a:xfrm>
            <a:off x="7705897" y="3872454"/>
            <a:ext cx="3840480" cy="369332"/>
          </a:xfrm>
          <a:prstGeom prst="rect">
            <a:avLst/>
          </a:prstGeom>
          <a:noFill/>
        </p:spPr>
        <p:txBody>
          <a:bodyPr wrap="square" rtlCol="0">
            <a:spAutoFit/>
          </a:bodyPr>
          <a:lstStyle/>
          <a:p>
            <a:r>
              <a:rPr lang="en-US" dirty="0"/>
              <a:t>Using tensorflow.js to load the model </a:t>
            </a:r>
          </a:p>
        </p:txBody>
      </p:sp>
    </p:spTree>
    <p:extLst>
      <p:ext uri="{BB962C8B-B14F-4D97-AF65-F5344CB8AC3E}">
        <p14:creationId xmlns:p14="http://schemas.microsoft.com/office/powerpoint/2010/main" val="42846307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953467" y="2567800"/>
            <a:ext cx="10285200" cy="2447600"/>
          </a:xfrm>
          <a:prstGeom prst="rect">
            <a:avLst/>
          </a:prstGeom>
        </p:spPr>
        <p:txBody>
          <a:bodyPr spcFirstLastPara="1" vert="horz" wrap="square" lIns="121900" tIns="121900" rIns="121900" bIns="121900" rtlCol="0" anchor="t" anchorCtr="0">
            <a:noAutofit/>
          </a:bodyPr>
          <a:lstStyle/>
          <a:p>
            <a:r>
              <a:rPr lang="en-US" altLang="zh-TW" dirty="0">
                <a:latin typeface="Noto Sans TC"/>
              </a:rPr>
              <a:t>Future work</a:t>
            </a:r>
          </a:p>
        </p:txBody>
      </p:sp>
      <p:sp>
        <p:nvSpPr>
          <p:cNvPr id="470" name="Google Shape;470;p29"/>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latin typeface="Noto Sans TC"/>
              </a:rPr>
              <a:t>04</a:t>
            </a:r>
            <a:endParaRPr dirty="0">
              <a:latin typeface="Noto Sans TC"/>
            </a:endParaRPr>
          </a:p>
        </p:txBody>
      </p:sp>
      <p:cxnSp>
        <p:nvCxnSpPr>
          <p:cNvPr id="471" name="Google Shape;471;p29"/>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10646933" y="5656667"/>
            <a:ext cx="591600" cy="488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solidFill>
                  <a:schemeClr val="accent4"/>
                </a:solidFill>
              </a:rPr>
              <a:t>(AI)</a:t>
            </a:r>
            <a:endParaRPr sz="1600" b="1">
              <a:solidFill>
                <a:schemeClr val="accent4"/>
              </a:solidFill>
            </a:endParaRPr>
          </a:p>
        </p:txBody>
      </p:sp>
    </p:spTree>
    <p:extLst>
      <p:ext uri="{BB962C8B-B14F-4D97-AF65-F5344CB8AC3E}">
        <p14:creationId xmlns:p14="http://schemas.microsoft.com/office/powerpoint/2010/main" val="3743813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953467" y="713333"/>
            <a:ext cx="5556000" cy="943200"/>
          </a:xfrm>
          <a:prstGeom prst="rect">
            <a:avLst/>
          </a:prstGeom>
        </p:spPr>
        <p:txBody>
          <a:bodyPr spcFirstLastPara="1" vert="horz" wrap="square" lIns="121900" tIns="121900" rIns="121900" bIns="121900" rtlCol="0" anchor="t" anchorCtr="0">
            <a:noAutofit/>
          </a:bodyPr>
          <a:lstStyle/>
          <a:p>
            <a:r>
              <a:rPr lang="en-US" altLang="zh-TW" dirty="0">
                <a:latin typeface="Noto Sans TC"/>
              </a:rPr>
              <a:t>Future work</a:t>
            </a:r>
            <a:endParaRPr dirty="0">
              <a:latin typeface="Noto Sans TC"/>
            </a:endParaRPr>
          </a:p>
        </p:txBody>
      </p:sp>
      <p:grpSp>
        <p:nvGrpSpPr>
          <p:cNvPr id="283" name="Google Shape;283;p25"/>
          <p:cNvGrpSpPr/>
          <p:nvPr/>
        </p:nvGrpSpPr>
        <p:grpSpPr>
          <a:xfrm>
            <a:off x="7925468" y="3133158"/>
            <a:ext cx="4106173" cy="355695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121900" tIns="121900" rIns="121900" bIns="121900" anchor="ctr" anchorCtr="0">
                <a:noAutofit/>
              </a:bodyPr>
              <a:lstStyle/>
              <a:p>
                <a:endParaRPr sz="2400"/>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121900" tIns="121900" rIns="121900" bIns="121900" anchor="ctr" anchorCtr="0">
                <a:noAutofit/>
              </a:bodyPr>
              <a:lstStyle/>
              <a:p>
                <a:endParaRPr sz="2400"/>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cxnSp>
        <p:nvCxnSpPr>
          <p:cNvPr id="440" name="Google Shape;440;p25"/>
          <p:cNvCxnSpPr/>
          <p:nvPr/>
        </p:nvCxnSpPr>
        <p:spPr>
          <a:xfrm>
            <a:off x="6881797" y="6612031"/>
            <a:ext cx="5940800" cy="0"/>
          </a:xfrm>
          <a:prstGeom prst="straightConnector1">
            <a:avLst/>
          </a:prstGeom>
          <a:noFill/>
          <a:ln w="9525" cap="flat" cmpd="sng">
            <a:solidFill>
              <a:schemeClr val="dk1"/>
            </a:solidFill>
            <a:prstDash val="solid"/>
            <a:round/>
            <a:headEnd type="none" w="med" len="med"/>
            <a:tailEnd type="none" w="med" len="med"/>
          </a:ln>
        </p:spPr>
      </p:cxnSp>
      <p:sp>
        <p:nvSpPr>
          <p:cNvPr id="164" name="Google Shape;991;p39">
            <a:extLst>
              <a:ext uri="{FF2B5EF4-FFF2-40B4-BE49-F238E27FC236}">
                <a16:creationId xmlns:a16="http://schemas.microsoft.com/office/drawing/2014/main" id="{12161B7F-6107-4B3A-B274-1FBA3E704546}"/>
              </a:ext>
            </a:extLst>
          </p:cNvPr>
          <p:cNvSpPr txBox="1"/>
          <p:nvPr/>
        </p:nvSpPr>
        <p:spPr>
          <a:xfrm>
            <a:off x="608932" y="1435636"/>
            <a:ext cx="10285200" cy="3476000"/>
          </a:xfrm>
          <a:prstGeom prst="rect">
            <a:avLst/>
          </a:prstGeom>
          <a:noFill/>
          <a:ln>
            <a:noFill/>
          </a:ln>
        </p:spPr>
        <p:txBody>
          <a:bodyPr spcFirstLastPara="1" wrap="square" lIns="121900" tIns="121900" rIns="121900" bIns="121900" anchor="t" anchorCtr="0">
            <a:noAutofit/>
          </a:bodyPr>
          <a:lstStyle/>
          <a:p>
            <a:pPr marL="609585" indent="-423323">
              <a:lnSpc>
                <a:spcPct val="200000"/>
              </a:lnSpc>
              <a:spcBef>
                <a:spcPts val="1333"/>
              </a:spcBef>
              <a:buClr>
                <a:schemeClr val="accent3"/>
              </a:buClr>
              <a:buSzPts val="1400"/>
              <a:buFont typeface="Golos Text"/>
              <a:buChar char="●"/>
            </a:pPr>
            <a:r>
              <a:rPr lang="en-US" sz="2400" dirty="0">
                <a:solidFill>
                  <a:schemeClr val="hlink"/>
                </a:solidFill>
                <a:uFill>
                  <a:noFill/>
                </a:uFill>
                <a:latin typeface="Noto Sans TC"/>
                <a:cs typeface="Golos Text"/>
                <a:sym typeface="Golos Text"/>
              </a:rPr>
              <a:t>Change the input image type (not just limited to handwriting)</a:t>
            </a:r>
          </a:p>
          <a:p>
            <a:pPr marL="609585" indent="-423323">
              <a:lnSpc>
                <a:spcPct val="200000"/>
              </a:lnSpc>
              <a:spcBef>
                <a:spcPts val="1333"/>
              </a:spcBef>
              <a:buClr>
                <a:schemeClr val="accent3"/>
              </a:buClr>
              <a:buSzPts val="1400"/>
              <a:buFont typeface="Golos Text"/>
              <a:buChar char="●"/>
            </a:pPr>
            <a:r>
              <a:rPr lang="en-US" sz="2400" dirty="0">
                <a:solidFill>
                  <a:schemeClr val="hlink"/>
                </a:solidFill>
                <a:uFill>
                  <a:noFill/>
                </a:uFill>
                <a:latin typeface="Noto Sans TC"/>
                <a:ea typeface="Golos Text"/>
                <a:cs typeface="Golos Text"/>
                <a:sym typeface="Golos Text"/>
              </a:rPr>
              <a:t>Connect picture recognition with daily use.</a:t>
            </a:r>
          </a:p>
          <a:p>
            <a:pPr marL="609585" indent="-423323">
              <a:lnSpc>
                <a:spcPct val="200000"/>
              </a:lnSpc>
              <a:spcBef>
                <a:spcPts val="1333"/>
              </a:spcBef>
              <a:buClr>
                <a:schemeClr val="accent3"/>
              </a:buClr>
              <a:buSzPts val="1400"/>
              <a:buFont typeface="Golos Text"/>
              <a:buChar char="●"/>
            </a:pPr>
            <a:r>
              <a:rPr lang="en-US" sz="2400" dirty="0">
                <a:solidFill>
                  <a:schemeClr val="hlink"/>
                </a:solidFill>
                <a:uFill>
                  <a:noFill/>
                </a:uFill>
                <a:latin typeface="Noto Sans TC"/>
                <a:ea typeface="Golos Text"/>
                <a:cs typeface="Golos Text"/>
                <a:sym typeface="Golos Text"/>
              </a:rPr>
              <a:t>Model compression</a:t>
            </a:r>
            <a:endParaRPr lang="en-US" sz="2400" dirty="0">
              <a:solidFill>
                <a:schemeClr val="dk1"/>
              </a:solidFill>
              <a:latin typeface="Noto Sans TC"/>
              <a:ea typeface="Golos Text"/>
              <a:cs typeface="Golos Text"/>
              <a:sym typeface="Golos Text"/>
            </a:endParaRPr>
          </a:p>
          <a:p>
            <a:pPr marL="609585" indent="-423323">
              <a:lnSpc>
                <a:spcPct val="200000"/>
              </a:lnSpc>
              <a:spcBef>
                <a:spcPts val="1333"/>
              </a:spcBef>
              <a:spcAft>
                <a:spcPts val="1333"/>
              </a:spcAft>
              <a:buClr>
                <a:schemeClr val="accent3"/>
              </a:buClr>
              <a:buSzPts val="1400"/>
              <a:buFont typeface="Golos Text"/>
              <a:buChar char="●"/>
            </a:pPr>
            <a:r>
              <a:rPr lang="en-US" sz="2400" dirty="0">
                <a:solidFill>
                  <a:schemeClr val="hlink"/>
                </a:solidFill>
                <a:uFill>
                  <a:noFill/>
                </a:uFill>
                <a:latin typeface="Noto Sans TC"/>
                <a:cs typeface="Golos Text"/>
                <a:sym typeface="Golos Text"/>
              </a:rPr>
              <a:t>Run app in smartphone</a:t>
            </a:r>
          </a:p>
        </p:txBody>
      </p:sp>
    </p:spTree>
    <p:extLst>
      <p:ext uri="{BB962C8B-B14F-4D97-AF65-F5344CB8AC3E}">
        <p14:creationId xmlns:p14="http://schemas.microsoft.com/office/powerpoint/2010/main" val="3754042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953467" y="2567800"/>
            <a:ext cx="10285200" cy="2447600"/>
          </a:xfrm>
          <a:prstGeom prst="rect">
            <a:avLst/>
          </a:prstGeom>
        </p:spPr>
        <p:txBody>
          <a:bodyPr spcFirstLastPara="1" vert="horz" wrap="square" lIns="121900" tIns="121900" rIns="121900" bIns="121900" rtlCol="0" anchor="t" anchorCtr="0">
            <a:noAutofit/>
          </a:bodyPr>
          <a:lstStyle/>
          <a:p>
            <a:r>
              <a:rPr lang="en-US" altLang="zh-TW" dirty="0">
                <a:latin typeface="Noto Sans TC"/>
              </a:rPr>
              <a:t>Result</a:t>
            </a:r>
          </a:p>
        </p:txBody>
      </p:sp>
      <p:sp>
        <p:nvSpPr>
          <p:cNvPr id="470" name="Google Shape;470;p29"/>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latin typeface="Noto Sans TC"/>
              </a:rPr>
              <a:t>03</a:t>
            </a:r>
            <a:endParaRPr dirty="0">
              <a:latin typeface="Noto Sans TC"/>
            </a:endParaRPr>
          </a:p>
        </p:txBody>
      </p:sp>
      <p:cxnSp>
        <p:nvCxnSpPr>
          <p:cNvPr id="471" name="Google Shape;471;p29"/>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10646933" y="5656667"/>
            <a:ext cx="591600" cy="488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solidFill>
                  <a:schemeClr val="accent4"/>
                </a:solidFill>
              </a:rPr>
              <a:t>(AI)</a:t>
            </a:r>
            <a:endParaRPr sz="1600" b="1">
              <a:solidFill>
                <a:schemeClr val="accent4"/>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grpSp>
        <p:nvGrpSpPr>
          <p:cNvPr id="529" name="Google Shape;529;p36"/>
          <p:cNvGrpSpPr/>
          <p:nvPr/>
        </p:nvGrpSpPr>
        <p:grpSpPr>
          <a:xfrm flipH="1">
            <a:off x="7728818" y="4444603"/>
            <a:ext cx="4942260" cy="3400112"/>
            <a:chOff x="4388650" y="2224200"/>
            <a:chExt cx="1707525" cy="1174775"/>
          </a:xfrm>
        </p:grpSpPr>
        <p:sp>
          <p:nvSpPr>
            <p:cNvPr id="530" name="Google Shape;530;p36"/>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 name="Google Shape;531;p36"/>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2" name="Google Shape;532;p36"/>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3" name="Google Shape;533;p36"/>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4" name="Google Shape;534;p36"/>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 name="Google Shape;535;p36"/>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6" name="Google Shape;536;p36"/>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 name="Google Shape;537;p36"/>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8" name="Google Shape;538;p36"/>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539;p36"/>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0" name="Google Shape;540;p36"/>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41" name="Google Shape;541;p36"/>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 name="Google Shape;542;p36"/>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543" name="Google Shape;543;p36"/>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4" name="Google Shape;544;p36"/>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 name="Google Shape;545;p36"/>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6" name="Google Shape;546;p36"/>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7" name="Google Shape;547;p36"/>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8" name="Google Shape;548;p36"/>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9" name="Google Shape;549;p36"/>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0" name="Google Shape;550;p36"/>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 name="Google Shape;551;p36"/>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2" name="Google Shape;552;p36"/>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53" name="Google Shape;553;p36"/>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54" name="Google Shape;554;p36"/>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 name="Google Shape;555;p36"/>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6" name="Google Shape;556;p36"/>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7" name="Google Shape;557;p36"/>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8" name="Google Shape;558;p36"/>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9" name="Google Shape;559;p36"/>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60" name="Google Shape;560;p36"/>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 name="Google Shape;561;p36"/>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2" name="Google Shape;562;p36"/>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3" name="Google Shape;563;p36"/>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4" name="Google Shape;564;p36"/>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5" name="Google Shape;565;p36"/>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6" name="Google Shape;566;p36"/>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7" name="Google Shape;567;p36"/>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8" name="Google Shape;568;p36"/>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9" name="Google Shape;569;p36"/>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70" name="Google Shape;570;p36"/>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1" name="Google Shape;571;p36"/>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72" name="Google Shape;572;p36"/>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73" name="Google Shape;573;p36"/>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74" name="Google Shape;574;p36"/>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5" name="Google Shape;575;p36"/>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 name="Google Shape;576;p36"/>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7" name="Google Shape;577;p36"/>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8" name="Google Shape;578;p36"/>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9" name="Google Shape;579;p36"/>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0" name="Google Shape;580;p36"/>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1" name="Google Shape;581;p36"/>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2" name="Google Shape;582;p36"/>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3" name="Google Shape;583;p36"/>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4" name="Google Shape;584;p36"/>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5" name="Google Shape;585;p36"/>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6" name="Google Shape;586;p36"/>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87" name="Google Shape;587;p36"/>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588" name="Google Shape;588;p36"/>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 name="Google Shape;589;p36"/>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0" name="Google Shape;590;p36"/>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91" name="Google Shape;591;p36"/>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92" name="Google Shape;592;p36"/>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3" name="Google Shape;593;p36"/>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4" name="Google Shape;594;p36"/>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grpSp>
      <p:sp>
        <p:nvSpPr>
          <p:cNvPr id="73" name="Google Shape;600;p37">
            <a:extLst>
              <a:ext uri="{FF2B5EF4-FFF2-40B4-BE49-F238E27FC236}">
                <a16:creationId xmlns:a16="http://schemas.microsoft.com/office/drawing/2014/main" id="{194BC008-540C-4246-A211-5EB4FEBABBC0}"/>
              </a:ext>
            </a:extLst>
          </p:cNvPr>
          <p:cNvSpPr txBox="1">
            <a:spLocks/>
          </p:cNvSpPr>
          <p:nvPr/>
        </p:nvSpPr>
        <p:spPr>
          <a:xfrm>
            <a:off x="2934987" y="2336081"/>
            <a:ext cx="7962300" cy="141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sz="4000" dirty="0">
                <a:latin typeface="Noto Sans TC"/>
              </a:rPr>
              <a:t>Thank you for listening!</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grpSp>
        <p:nvGrpSpPr>
          <p:cNvPr id="529" name="Google Shape;529;p36"/>
          <p:cNvGrpSpPr/>
          <p:nvPr/>
        </p:nvGrpSpPr>
        <p:grpSpPr>
          <a:xfrm flipH="1">
            <a:off x="7000878" y="285137"/>
            <a:ext cx="4942260" cy="3400112"/>
            <a:chOff x="4388650" y="2224200"/>
            <a:chExt cx="1707525" cy="1174775"/>
          </a:xfrm>
        </p:grpSpPr>
        <p:sp>
          <p:nvSpPr>
            <p:cNvPr id="530" name="Google Shape;530;p36"/>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 name="Google Shape;531;p36"/>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2" name="Google Shape;532;p36"/>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3" name="Google Shape;533;p36"/>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4" name="Google Shape;534;p36"/>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 name="Google Shape;535;p36"/>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6" name="Google Shape;536;p36"/>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 name="Google Shape;537;p36"/>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8" name="Google Shape;538;p36"/>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539;p36"/>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0" name="Google Shape;540;p36"/>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41" name="Google Shape;541;p36"/>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 name="Google Shape;542;p36"/>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543" name="Google Shape;543;p36"/>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4" name="Google Shape;544;p36"/>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 name="Google Shape;545;p36"/>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6" name="Google Shape;546;p36"/>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7" name="Google Shape;547;p36"/>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8" name="Google Shape;548;p36"/>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9" name="Google Shape;549;p36"/>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0" name="Google Shape;550;p36"/>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 name="Google Shape;551;p36"/>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2" name="Google Shape;552;p36"/>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53" name="Google Shape;553;p36"/>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54" name="Google Shape;554;p36"/>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 name="Google Shape;555;p36"/>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6" name="Google Shape;556;p36"/>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7" name="Google Shape;557;p36"/>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8" name="Google Shape;558;p36"/>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9" name="Google Shape;559;p36"/>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60" name="Google Shape;560;p36"/>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 name="Google Shape;561;p36"/>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2" name="Google Shape;562;p36"/>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3" name="Google Shape;563;p36"/>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4" name="Google Shape;564;p36"/>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5" name="Google Shape;565;p36"/>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6" name="Google Shape;566;p36"/>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7" name="Google Shape;567;p36"/>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8" name="Google Shape;568;p36"/>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9" name="Google Shape;569;p36"/>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70" name="Google Shape;570;p36"/>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1" name="Google Shape;571;p36"/>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72" name="Google Shape;572;p36"/>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73" name="Google Shape;573;p36"/>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74" name="Google Shape;574;p36"/>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5" name="Google Shape;575;p36"/>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 name="Google Shape;576;p36"/>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7" name="Google Shape;577;p36"/>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8" name="Google Shape;578;p36"/>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9" name="Google Shape;579;p36"/>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0" name="Google Shape;580;p36"/>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1" name="Google Shape;581;p36"/>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2" name="Google Shape;582;p36"/>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3" name="Google Shape;583;p36"/>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4" name="Google Shape;584;p36"/>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5" name="Google Shape;585;p36"/>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6" name="Google Shape;586;p36"/>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87" name="Google Shape;587;p36"/>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588" name="Google Shape;588;p36"/>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 name="Google Shape;589;p36"/>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0" name="Google Shape;590;p36"/>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91" name="Google Shape;591;p36"/>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92" name="Google Shape;592;p36"/>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3" name="Google Shape;593;p36"/>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4" name="Google Shape;594;p36"/>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grpSp>
      <p:sp>
        <p:nvSpPr>
          <p:cNvPr id="73" name="Google Shape;600;p37">
            <a:extLst>
              <a:ext uri="{FF2B5EF4-FFF2-40B4-BE49-F238E27FC236}">
                <a16:creationId xmlns:a16="http://schemas.microsoft.com/office/drawing/2014/main" id="{194BC008-540C-4246-A211-5EB4FEBABBC0}"/>
              </a:ext>
            </a:extLst>
          </p:cNvPr>
          <p:cNvSpPr txBox="1">
            <a:spLocks/>
          </p:cNvSpPr>
          <p:nvPr/>
        </p:nvSpPr>
        <p:spPr>
          <a:xfrm>
            <a:off x="598151" y="131125"/>
            <a:ext cx="7962300" cy="141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altLang="zh-TW" sz="4000" dirty="0">
                <a:latin typeface="Times New Roman" panose="02020603050405020304" pitchFamily="18" charset="0"/>
                <a:cs typeface="Times New Roman" panose="02020603050405020304" pitchFamily="18" charset="0"/>
              </a:rPr>
              <a:t>Reference</a:t>
            </a:r>
            <a:endParaRPr lang="en-US" sz="4000" dirty="0">
              <a:latin typeface="Times New Roman" panose="02020603050405020304" pitchFamily="18" charset="0"/>
              <a:cs typeface="Times New Roman" panose="02020603050405020304" pitchFamily="18" charset="0"/>
            </a:endParaRPr>
          </a:p>
        </p:txBody>
      </p:sp>
      <p:sp>
        <p:nvSpPr>
          <p:cNvPr id="69" name="Google Shape;600;p37">
            <a:extLst>
              <a:ext uri="{FF2B5EF4-FFF2-40B4-BE49-F238E27FC236}">
                <a16:creationId xmlns:a16="http://schemas.microsoft.com/office/drawing/2014/main" id="{40EBA392-77DE-435C-9AC7-F6585D859CC2}"/>
              </a:ext>
            </a:extLst>
          </p:cNvPr>
          <p:cNvSpPr txBox="1">
            <a:spLocks/>
          </p:cNvSpPr>
          <p:nvPr/>
        </p:nvSpPr>
        <p:spPr>
          <a:xfrm>
            <a:off x="741055" y="908015"/>
            <a:ext cx="12449876" cy="461383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nSpc>
                <a:spcPct val="200000"/>
              </a:lnSpc>
            </a:pPr>
            <a:r>
              <a:rPr lang="en-US" altLang="zh-TW" sz="2000" dirty="0">
                <a:latin typeface="Times New Roman" panose="02020603050405020304" pitchFamily="18" charset="0"/>
                <a:cs typeface="Times New Roman" panose="02020603050405020304" pitchFamily="18" charset="0"/>
              </a:rPr>
              <a:t>[1] https://www.tensorflow.org/js?hl=zh-tw</a:t>
            </a:r>
          </a:p>
          <a:p>
            <a:pPr>
              <a:lnSpc>
                <a:spcPct val="200000"/>
              </a:lnSpc>
            </a:pPr>
            <a:r>
              <a:rPr lang="en-US" altLang="zh-TW" sz="2000" dirty="0">
                <a:latin typeface="Times New Roman" panose="02020603050405020304" pitchFamily="18" charset="0"/>
                <a:cs typeface="Times New Roman" panose="02020603050405020304" pitchFamily="18" charset="0"/>
              </a:rPr>
              <a:t>[2] https://react.dev/</a:t>
            </a:r>
          </a:p>
          <a:p>
            <a:pPr>
              <a:lnSpc>
                <a:spcPct val="200000"/>
              </a:lnSpc>
            </a:pPr>
            <a:r>
              <a:rPr lang="en-US" altLang="zh-TW" sz="2000" dirty="0">
                <a:latin typeface="Times New Roman" panose="02020603050405020304" pitchFamily="18" charset="0"/>
                <a:cs typeface="Times New Roman" panose="02020603050405020304" pitchFamily="18" charset="0"/>
              </a:rPr>
              <a:t>[3] https://zh-hant.legacy.reactjs.org/</a:t>
            </a:r>
          </a:p>
          <a:p>
            <a:pPr>
              <a:lnSpc>
                <a:spcPct val="200000"/>
              </a:lnSpc>
            </a:pPr>
            <a:r>
              <a:rPr lang="en-US" altLang="zh-TW" sz="2000" dirty="0">
                <a:latin typeface="Times New Roman" panose="02020603050405020304" pitchFamily="18" charset="0"/>
                <a:cs typeface="Times New Roman" panose="02020603050405020304" pitchFamily="18" charset="0"/>
              </a:rPr>
              <a:t>[4] https://www.w3schools.com/html/default.asp</a:t>
            </a:r>
          </a:p>
          <a:p>
            <a:pPr>
              <a:lnSpc>
                <a:spcPct val="200000"/>
              </a:lnSpc>
            </a:pPr>
            <a:r>
              <a:rPr lang="en-US" altLang="zh-TW" sz="2000" dirty="0">
                <a:latin typeface="Times New Roman" panose="02020603050405020304" pitchFamily="18" charset="0"/>
                <a:cs typeface="Times New Roman" panose="02020603050405020304" pitchFamily="18" charset="0"/>
              </a:rPr>
              <a:t>[5]</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https://reactjsexample.com/tag/calculator/</a:t>
            </a:r>
          </a:p>
        </p:txBody>
      </p:sp>
    </p:spTree>
    <p:extLst>
      <p:ext uri="{BB962C8B-B14F-4D97-AF65-F5344CB8AC3E}">
        <p14:creationId xmlns:p14="http://schemas.microsoft.com/office/powerpoint/2010/main" val="2463662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grpSp>
        <p:nvGrpSpPr>
          <p:cNvPr id="529" name="Google Shape;529;p36"/>
          <p:cNvGrpSpPr/>
          <p:nvPr/>
        </p:nvGrpSpPr>
        <p:grpSpPr>
          <a:xfrm flipH="1">
            <a:off x="7000878" y="285137"/>
            <a:ext cx="4942260" cy="3400112"/>
            <a:chOff x="4388650" y="2224200"/>
            <a:chExt cx="1707525" cy="1174775"/>
          </a:xfrm>
        </p:grpSpPr>
        <p:sp>
          <p:nvSpPr>
            <p:cNvPr id="530" name="Google Shape;530;p36"/>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 name="Google Shape;531;p36"/>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2" name="Google Shape;532;p36"/>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3" name="Google Shape;533;p36"/>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4" name="Google Shape;534;p36"/>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 name="Google Shape;535;p36"/>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6" name="Google Shape;536;p36"/>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 name="Google Shape;537;p36"/>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38" name="Google Shape;538;p36"/>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539;p36"/>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0" name="Google Shape;540;p36"/>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41" name="Google Shape;541;p36"/>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 name="Google Shape;542;p36"/>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543" name="Google Shape;543;p36"/>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4" name="Google Shape;544;p36"/>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 name="Google Shape;545;p36"/>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6" name="Google Shape;546;p36"/>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7" name="Google Shape;547;p36"/>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8" name="Google Shape;548;p36"/>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9" name="Google Shape;549;p36"/>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0" name="Google Shape;550;p36"/>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 name="Google Shape;551;p36"/>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2" name="Google Shape;552;p36"/>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53" name="Google Shape;553;p36"/>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54" name="Google Shape;554;p36"/>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 name="Google Shape;555;p36"/>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6" name="Google Shape;556;p36"/>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7" name="Google Shape;557;p36"/>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8" name="Google Shape;558;p36"/>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59" name="Google Shape;559;p36"/>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60" name="Google Shape;560;p36"/>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 name="Google Shape;561;p36"/>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2" name="Google Shape;562;p36"/>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3" name="Google Shape;563;p36"/>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4" name="Google Shape;564;p36"/>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5" name="Google Shape;565;p36"/>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6" name="Google Shape;566;p36"/>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7" name="Google Shape;567;p36"/>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8" name="Google Shape;568;p36"/>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9" name="Google Shape;569;p36"/>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70" name="Google Shape;570;p36"/>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1" name="Google Shape;571;p36"/>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72" name="Google Shape;572;p36"/>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73" name="Google Shape;573;p36"/>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74" name="Google Shape;574;p36"/>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5" name="Google Shape;575;p36"/>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 name="Google Shape;576;p36"/>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7" name="Google Shape;577;p36"/>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8" name="Google Shape;578;p36"/>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9" name="Google Shape;579;p36"/>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0" name="Google Shape;580;p36"/>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1" name="Google Shape;581;p36"/>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2" name="Google Shape;582;p36"/>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3" name="Google Shape;583;p36"/>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4" name="Google Shape;584;p36"/>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5" name="Google Shape;585;p36"/>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586" name="Google Shape;586;p36"/>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87" name="Google Shape;587;p36"/>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588" name="Google Shape;588;p36"/>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 name="Google Shape;589;p36"/>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0" name="Google Shape;590;p36"/>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91" name="Google Shape;591;p36"/>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92" name="Google Shape;592;p36"/>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3" name="Google Shape;593;p36"/>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594" name="Google Shape;594;p36"/>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grpSp>
      <p:sp>
        <p:nvSpPr>
          <p:cNvPr id="73" name="Google Shape;600;p37">
            <a:extLst>
              <a:ext uri="{FF2B5EF4-FFF2-40B4-BE49-F238E27FC236}">
                <a16:creationId xmlns:a16="http://schemas.microsoft.com/office/drawing/2014/main" id="{194BC008-540C-4246-A211-5EB4FEBABBC0}"/>
              </a:ext>
            </a:extLst>
          </p:cNvPr>
          <p:cNvSpPr txBox="1">
            <a:spLocks/>
          </p:cNvSpPr>
          <p:nvPr/>
        </p:nvSpPr>
        <p:spPr>
          <a:xfrm>
            <a:off x="598151" y="131125"/>
            <a:ext cx="7962300" cy="141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altLang="zh-TW" sz="4000" dirty="0">
                <a:latin typeface="Times New Roman" panose="02020603050405020304" pitchFamily="18" charset="0"/>
                <a:cs typeface="Times New Roman" panose="02020603050405020304" pitchFamily="18" charset="0"/>
              </a:rPr>
              <a:t>Reference</a:t>
            </a:r>
            <a:endParaRPr lang="en-US" sz="4000" dirty="0">
              <a:latin typeface="Times New Roman" panose="02020603050405020304" pitchFamily="18" charset="0"/>
              <a:cs typeface="Times New Roman" panose="02020603050405020304" pitchFamily="18" charset="0"/>
            </a:endParaRPr>
          </a:p>
        </p:txBody>
      </p:sp>
      <p:sp>
        <p:nvSpPr>
          <p:cNvPr id="69" name="Google Shape;600;p37">
            <a:extLst>
              <a:ext uri="{FF2B5EF4-FFF2-40B4-BE49-F238E27FC236}">
                <a16:creationId xmlns:a16="http://schemas.microsoft.com/office/drawing/2014/main" id="{40EBA392-77DE-435C-9AC7-F6585D859CC2}"/>
              </a:ext>
            </a:extLst>
          </p:cNvPr>
          <p:cNvSpPr txBox="1">
            <a:spLocks/>
          </p:cNvSpPr>
          <p:nvPr/>
        </p:nvSpPr>
        <p:spPr>
          <a:xfrm>
            <a:off x="342351" y="1079035"/>
            <a:ext cx="12449876" cy="461383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nSpc>
                <a:spcPct val="200000"/>
              </a:lnSpc>
            </a:pPr>
            <a:r>
              <a:rPr lang="en-US" altLang="zh-TW" sz="2000" dirty="0">
                <a:latin typeface="Times New Roman" panose="02020603050405020304" pitchFamily="18" charset="0"/>
                <a:cs typeface="Times New Roman" panose="02020603050405020304" pitchFamily="18" charset="0"/>
              </a:rPr>
              <a:t>[6]</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https://paperswithcode.com/sota/image-classification-on-mnist</a:t>
            </a:r>
          </a:p>
          <a:p>
            <a:pPr>
              <a:lnSpc>
                <a:spcPct val="200000"/>
              </a:lnSpc>
            </a:pPr>
            <a:r>
              <a:rPr lang="en-US" altLang="zh-TW" sz="2000" dirty="0">
                <a:latin typeface="Times New Roman" panose="02020603050405020304" pitchFamily="18" charset="0"/>
                <a:cs typeface="Times New Roman" panose="02020603050405020304" pitchFamily="18" charset="0"/>
              </a:rPr>
              <a:t>[7]</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https://towardsdatascience.com/model-compression-via-pruning-ac9b730a7c7b</a:t>
            </a:r>
          </a:p>
          <a:p>
            <a:pPr>
              <a:lnSpc>
                <a:spcPct val="200000"/>
              </a:lnSpc>
            </a:pPr>
            <a:r>
              <a:rPr lang="en-US" altLang="zh-TW" sz="2000" dirty="0">
                <a:latin typeface="Times New Roman" panose="02020603050405020304" pitchFamily="18" charset="0"/>
                <a:cs typeface="Times New Roman" panose="02020603050405020304" pitchFamily="18" charset="0"/>
              </a:rPr>
              <a:t>[8]</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https://github.com/stevenyst/MNIST_React_TensorFlowJS</a:t>
            </a:r>
          </a:p>
          <a:p>
            <a:pPr>
              <a:lnSpc>
                <a:spcPct val="200000"/>
              </a:lnSpc>
            </a:pPr>
            <a:r>
              <a:rPr lang="en-US" altLang="zh-TW" sz="2000" dirty="0">
                <a:latin typeface="Times New Roman" panose="02020603050405020304" pitchFamily="18" charset="0"/>
                <a:cs typeface="Times New Roman" panose="02020603050405020304" pitchFamily="18" charset="0"/>
              </a:rPr>
              <a:t>[9]</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[2303.08986] Deep Learning Weight Pruning with RMT-SVD: Increasing Accuracy and Reducing Overfitting </a:t>
            </a:r>
            <a:endParaRPr lang="en-US" altLang="zh-TW" sz="2000" dirty="0">
              <a:latin typeface="Times New Roman" panose="02020603050405020304" pitchFamily="18" charset="0"/>
              <a:cs typeface="Times New Roman" panose="02020603050405020304" pitchFamily="18" charset="0"/>
            </a:endParaRPr>
          </a:p>
          <a:p>
            <a:pPr>
              <a:lnSpc>
                <a:spcPct val="200000"/>
              </a:lnSpc>
            </a:pPr>
            <a:r>
              <a:rPr lang="en-US" altLang="zh-TW" sz="2000" dirty="0">
                <a:latin typeface="Times New Roman" panose="02020603050405020304" pitchFamily="18" charset="0"/>
                <a:cs typeface="Times New Roman" panose="02020603050405020304" pitchFamily="18" charset="0"/>
              </a:rPr>
              <a:t>[10]</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[1503.02531] Distilling the Knowledge in a Neural Network</a:t>
            </a:r>
            <a:endParaRPr lang="en-US" altLang="zh-TW" sz="2000" dirty="0">
              <a:latin typeface="Times New Roman" panose="02020603050405020304" pitchFamily="18" charset="0"/>
              <a:cs typeface="Times New Roman" panose="02020603050405020304" pitchFamily="18" charset="0"/>
            </a:endParaRPr>
          </a:p>
          <a:p>
            <a:pPr>
              <a:lnSpc>
                <a:spcPct val="200000"/>
              </a:lnSpc>
            </a:pPr>
            <a:r>
              <a:rPr lang="en-US" altLang="zh-TW" sz="2000">
                <a:latin typeface="Times New Roman" panose="02020603050405020304" pitchFamily="18" charset="0"/>
                <a:cs typeface="Times New Roman" panose="02020603050405020304" pitchFamily="18" charset="0"/>
              </a:rPr>
              <a:t>[11] https://www.tensorflow.org/model_optimization/guide/pruning/comprehensive_guide</a:t>
            </a:r>
            <a:endParaRPr lang="en-US"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379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953467" y="713333"/>
            <a:ext cx="10285200" cy="943200"/>
          </a:xfrm>
          <a:prstGeom prst="rect">
            <a:avLst/>
          </a:prstGeom>
        </p:spPr>
        <p:txBody>
          <a:bodyPr spcFirstLastPara="1" vert="horz" wrap="square" lIns="121900" tIns="121900" rIns="121900" bIns="121900" rtlCol="0" anchor="t" anchorCtr="0">
            <a:noAutofit/>
          </a:bodyPr>
          <a:lstStyle/>
          <a:p>
            <a:r>
              <a:rPr lang="en-US" altLang="zh-TW" dirty="0">
                <a:latin typeface="Noto Sans TC"/>
              </a:rPr>
              <a:t>Result</a:t>
            </a:r>
            <a:endParaRPr dirty="0">
              <a:latin typeface="Noto Sans TC"/>
            </a:endParaRPr>
          </a:p>
        </p:txBody>
      </p:sp>
      <p:sp>
        <p:nvSpPr>
          <p:cNvPr id="478" name="Google Shape;478;p30"/>
          <p:cNvSpPr txBox="1">
            <a:spLocks noGrp="1"/>
          </p:cNvSpPr>
          <p:nvPr>
            <p:ph type="body" idx="1"/>
          </p:nvPr>
        </p:nvSpPr>
        <p:spPr>
          <a:xfrm>
            <a:off x="953467" y="2220192"/>
            <a:ext cx="10285200" cy="4488000"/>
          </a:xfrm>
          <a:prstGeom prst="rect">
            <a:avLst/>
          </a:prstGeom>
        </p:spPr>
        <p:txBody>
          <a:bodyPr spcFirstLastPara="1" vert="horz" wrap="square" lIns="121900" tIns="121900" rIns="121900" bIns="121900" rtlCol="0" anchor="t" anchorCtr="0">
            <a:noAutofit/>
          </a:bodyPr>
          <a:lstStyle/>
          <a:p>
            <a:pPr marL="0" indent="0">
              <a:buNone/>
            </a:pPr>
            <a:r>
              <a:rPr lang="en" sz="2400" b="1" dirty="0">
                <a:solidFill>
                  <a:schemeClr val="accent3"/>
                </a:solidFill>
                <a:latin typeface="Noto Sans TC"/>
                <a:ea typeface="Golos Text Medium"/>
                <a:cs typeface="Golos Text Medium"/>
                <a:sym typeface="Golos Text Medium"/>
              </a:rPr>
              <a:t>(a) </a:t>
            </a:r>
            <a:r>
              <a:rPr lang="en" sz="2400" b="1" dirty="0">
                <a:latin typeface="Noto Sans TC"/>
                <a:ea typeface="Golos Text Medium"/>
                <a:cs typeface="Golos Text Medium"/>
                <a:sym typeface="Golos Text Medium"/>
              </a:rPr>
              <a:t>Painters</a:t>
            </a:r>
            <a:endParaRPr sz="2400" b="1" dirty="0">
              <a:latin typeface="Noto Sans TC"/>
            </a:endParaRPr>
          </a:p>
          <a:p>
            <a:pPr marL="0" indent="0">
              <a:spcBef>
                <a:spcPts val="1333"/>
              </a:spcBef>
              <a:buNone/>
            </a:pPr>
            <a:r>
              <a:rPr lang="en-US" sz="2400" dirty="0">
                <a:latin typeface="Noto Sans TC"/>
              </a:rPr>
              <a:t>          Painters are made for drawing input pictures.</a:t>
            </a:r>
            <a:endParaRPr sz="2400" dirty="0">
              <a:latin typeface="Noto Sans TC"/>
            </a:endParaRPr>
          </a:p>
          <a:p>
            <a:pPr marL="0" indent="0">
              <a:spcBef>
                <a:spcPts val="1333"/>
              </a:spcBef>
              <a:buNone/>
            </a:pPr>
            <a:r>
              <a:rPr lang="en" sz="2400" b="1" dirty="0">
                <a:solidFill>
                  <a:schemeClr val="accent3"/>
                </a:solidFill>
                <a:latin typeface="Noto Sans TC"/>
                <a:ea typeface="Golos Text Medium"/>
                <a:cs typeface="Golos Text Medium"/>
                <a:sym typeface="Golos Text Medium"/>
              </a:rPr>
              <a:t>(b)</a:t>
            </a:r>
            <a:r>
              <a:rPr lang="en" sz="2400" b="1" dirty="0">
                <a:latin typeface="Noto Sans TC"/>
                <a:ea typeface="Golos Text Medium"/>
                <a:cs typeface="Golos Text Medium"/>
                <a:sym typeface="Golos Text Medium"/>
              </a:rPr>
              <a:t> Color button</a:t>
            </a:r>
            <a:endParaRPr lang="en-US" sz="2400" b="1" dirty="0">
              <a:latin typeface="Noto Sans TC"/>
              <a:ea typeface="Golos Text Medium"/>
              <a:cs typeface="Golos Text Medium"/>
              <a:sym typeface="Golos Text Medium"/>
            </a:endParaRPr>
          </a:p>
          <a:p>
            <a:pPr marL="0" indent="0">
              <a:spcBef>
                <a:spcPts val="1333"/>
              </a:spcBef>
              <a:buNone/>
            </a:pPr>
            <a:r>
              <a:rPr lang="en-US" sz="2400" dirty="0">
                <a:latin typeface="Noto Sans TC"/>
              </a:rPr>
              <a:t>          The buttons are made for choosing the color.</a:t>
            </a:r>
          </a:p>
          <a:p>
            <a:pPr marL="0" indent="0">
              <a:spcBef>
                <a:spcPts val="1333"/>
              </a:spcBef>
              <a:buNone/>
            </a:pPr>
            <a:r>
              <a:rPr lang="en-US" altLang="zh-TW" sz="2400" b="1" dirty="0">
                <a:solidFill>
                  <a:schemeClr val="accent3"/>
                </a:solidFill>
                <a:latin typeface="Noto Sans TC"/>
                <a:ea typeface="Golos Text Medium"/>
                <a:cs typeface="Golos Text Medium"/>
                <a:sym typeface="Golos Text Medium"/>
              </a:rPr>
              <a:t>(c)</a:t>
            </a:r>
            <a:r>
              <a:rPr lang="en-US" altLang="zh-TW" sz="2400" b="1" dirty="0">
                <a:latin typeface="Noto Sans TC"/>
                <a:ea typeface="Golos Text Medium"/>
                <a:cs typeface="Golos Text Medium"/>
                <a:sym typeface="Golos Text Medium"/>
              </a:rPr>
              <a:t> Calculator</a:t>
            </a:r>
          </a:p>
          <a:p>
            <a:pPr marL="0" indent="0">
              <a:spcBef>
                <a:spcPts val="1333"/>
              </a:spcBef>
              <a:buNone/>
            </a:pPr>
            <a:r>
              <a:rPr lang="en-US" altLang="zh-TW" sz="2400" dirty="0">
                <a:latin typeface="Noto Sans TC"/>
              </a:rPr>
              <a:t>	The calculator is combined with the predicted result</a:t>
            </a:r>
          </a:p>
          <a:p>
            <a:pPr marL="0" indent="0">
              <a:spcBef>
                <a:spcPts val="1333"/>
              </a:spcBef>
              <a:buNone/>
            </a:pPr>
            <a:endParaRPr lang="en-US" sz="2400" dirty="0">
              <a:latin typeface="Noto Sans TC"/>
            </a:endParaRPr>
          </a:p>
        </p:txBody>
      </p:sp>
    </p:spTree>
    <p:extLst>
      <p:ext uri="{BB962C8B-B14F-4D97-AF65-F5344CB8AC3E}">
        <p14:creationId xmlns:p14="http://schemas.microsoft.com/office/powerpoint/2010/main" val="2823206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953467" y="713333"/>
            <a:ext cx="10285200" cy="943200"/>
          </a:xfrm>
          <a:prstGeom prst="rect">
            <a:avLst/>
          </a:prstGeom>
        </p:spPr>
        <p:txBody>
          <a:bodyPr spcFirstLastPara="1" vert="horz" wrap="square" lIns="121900" tIns="121900" rIns="121900" bIns="121900" rtlCol="0" anchor="t" anchorCtr="0">
            <a:noAutofit/>
          </a:bodyPr>
          <a:lstStyle/>
          <a:p>
            <a:r>
              <a:rPr lang="en-US" altLang="zh-TW" dirty="0">
                <a:latin typeface="Noto Sans TC"/>
              </a:rPr>
              <a:t>Result</a:t>
            </a:r>
            <a:endParaRPr dirty="0">
              <a:latin typeface="Noto Sans TC"/>
            </a:endParaRPr>
          </a:p>
        </p:txBody>
      </p:sp>
      <p:sp>
        <p:nvSpPr>
          <p:cNvPr id="478" name="Google Shape;478;p30"/>
          <p:cNvSpPr txBox="1">
            <a:spLocks noGrp="1"/>
          </p:cNvSpPr>
          <p:nvPr>
            <p:ph type="body" idx="1"/>
          </p:nvPr>
        </p:nvSpPr>
        <p:spPr>
          <a:xfrm>
            <a:off x="953467" y="2197468"/>
            <a:ext cx="10285200" cy="3656993"/>
          </a:xfrm>
          <a:prstGeom prst="rect">
            <a:avLst/>
          </a:prstGeom>
        </p:spPr>
        <p:txBody>
          <a:bodyPr spcFirstLastPara="1" vert="horz" wrap="square" lIns="121900" tIns="121900" rIns="121900" bIns="121900" rtlCol="0" anchor="t" anchorCtr="0">
            <a:noAutofit/>
          </a:bodyPr>
          <a:lstStyle/>
          <a:p>
            <a:pPr marL="0" indent="0">
              <a:spcBef>
                <a:spcPts val="1333"/>
              </a:spcBef>
              <a:buNone/>
            </a:pPr>
            <a:r>
              <a:rPr lang="en" altLang="zh-TW" sz="2400" b="1" dirty="0">
                <a:solidFill>
                  <a:schemeClr val="accent3"/>
                </a:solidFill>
                <a:latin typeface="Noto Sans TC"/>
                <a:ea typeface="Golos Text Medium"/>
                <a:cs typeface="Golos Text Medium"/>
                <a:sym typeface="Golos Text Medium"/>
              </a:rPr>
              <a:t>(d)</a:t>
            </a:r>
            <a:r>
              <a:rPr lang="en" altLang="zh-TW" sz="2400" b="1" dirty="0">
                <a:latin typeface="Noto Sans TC"/>
                <a:ea typeface="Golos Text Medium"/>
                <a:cs typeface="Golos Text Medium"/>
                <a:sym typeface="Golos Text Medium"/>
              </a:rPr>
              <a:t> </a:t>
            </a:r>
            <a:r>
              <a:rPr lang="en-US" altLang="zh-TW" sz="2400" b="1" dirty="0">
                <a:latin typeface="Noto Sans TC"/>
                <a:ea typeface="Golos Text Medium"/>
                <a:cs typeface="Golos Text Medium"/>
                <a:sym typeface="Golos Text Medium"/>
              </a:rPr>
              <a:t>Train the </a:t>
            </a:r>
            <a:r>
              <a:rPr lang="en" altLang="zh-TW" sz="2400" b="1" dirty="0">
                <a:latin typeface="Noto Sans TC"/>
                <a:ea typeface="Golos Text Medium"/>
                <a:cs typeface="Golos Text Medium"/>
                <a:sym typeface="Golos Text Medium"/>
              </a:rPr>
              <a:t>model</a:t>
            </a:r>
            <a:endParaRPr lang="en-US" altLang="zh-TW" sz="2400" b="1" dirty="0">
              <a:latin typeface="Noto Sans TC"/>
              <a:ea typeface="Golos Text Medium"/>
              <a:cs typeface="Golos Text Medium"/>
              <a:sym typeface="Golos Text Medium"/>
            </a:endParaRPr>
          </a:p>
          <a:p>
            <a:pPr marL="0" indent="0">
              <a:spcBef>
                <a:spcPts val="1333"/>
              </a:spcBef>
              <a:spcAft>
                <a:spcPts val="1333"/>
              </a:spcAft>
              <a:buNone/>
            </a:pPr>
            <a:r>
              <a:rPr lang="en-US" altLang="zh-TW" sz="2400" dirty="0">
                <a:latin typeface="Noto Sans TC"/>
              </a:rPr>
              <a:t>          The model is trained by ourself instead of using the pre-train model.</a:t>
            </a:r>
            <a:endParaRPr lang="zh-TW" altLang="en-US" sz="2400" dirty="0">
              <a:latin typeface="Noto Sans TC"/>
            </a:endParaRPr>
          </a:p>
          <a:p>
            <a:pPr marL="0" indent="0">
              <a:buNone/>
            </a:pPr>
            <a:endParaRPr lang="en" altLang="zh-TW" sz="2400" dirty="0">
              <a:latin typeface="Noto Sans TC"/>
            </a:endParaRPr>
          </a:p>
          <a:p>
            <a:pPr marL="0" indent="0">
              <a:spcBef>
                <a:spcPts val="1333"/>
              </a:spcBef>
              <a:buNone/>
            </a:pPr>
            <a:r>
              <a:rPr lang="en-US" altLang="zh-TW" sz="2400" b="1" dirty="0">
                <a:solidFill>
                  <a:schemeClr val="accent3"/>
                </a:solidFill>
                <a:latin typeface="Noto Sans TC"/>
                <a:ea typeface="Golos Text Medium"/>
                <a:cs typeface="Golos Text Medium"/>
                <a:sym typeface="Golos Text Medium"/>
              </a:rPr>
              <a:t>(e)</a:t>
            </a:r>
            <a:r>
              <a:rPr lang="en-US" altLang="zh-TW" sz="2400" b="1" dirty="0">
                <a:latin typeface="Noto Sans TC"/>
                <a:ea typeface="Golos Text Medium"/>
                <a:cs typeface="Golos Text Medium"/>
                <a:sym typeface="Golos Text Medium"/>
              </a:rPr>
              <a:t> Model Compression</a:t>
            </a:r>
          </a:p>
          <a:p>
            <a:pPr marL="0" indent="0">
              <a:spcBef>
                <a:spcPts val="1333"/>
              </a:spcBef>
              <a:buNone/>
            </a:pPr>
            <a:r>
              <a:rPr lang="en-US" altLang="zh-TW" sz="2400" dirty="0">
                <a:latin typeface="Noto Sans TC"/>
              </a:rPr>
              <a:t>	Applications of model compression are expected in our code.</a:t>
            </a:r>
          </a:p>
          <a:p>
            <a:pPr marL="0" indent="0">
              <a:spcBef>
                <a:spcPts val="1333"/>
              </a:spcBef>
              <a:buNone/>
            </a:pPr>
            <a:endParaRPr lang="en" altLang="zh-TW" sz="2400" dirty="0">
              <a:latin typeface="Noto Sans TC"/>
            </a:endParaRPr>
          </a:p>
        </p:txBody>
      </p:sp>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1856</TotalTime>
  <Words>3417</Words>
  <Application>Microsoft Office PowerPoint</Application>
  <PresentationFormat>寬螢幕</PresentationFormat>
  <Paragraphs>312</Paragraphs>
  <Slides>72</Slides>
  <Notes>65</Notes>
  <HiddenSlides>0</HiddenSlides>
  <MMClips>2</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72</vt:i4>
      </vt:variant>
    </vt:vector>
  </HeadingPairs>
  <TitlesOfParts>
    <vt:vector size="86" baseType="lpstr">
      <vt:lpstr>Golos Text</vt:lpstr>
      <vt:lpstr>Golos Text Medium</vt:lpstr>
      <vt:lpstr>Noto Sans TC</vt:lpstr>
      <vt:lpstr>sohne</vt:lpstr>
      <vt:lpstr>source-serif-pro</vt:lpstr>
      <vt:lpstr>Arial</vt:lpstr>
      <vt:lpstr>Arial Black</vt:lpstr>
      <vt:lpstr>Bebas Neue</vt:lpstr>
      <vt:lpstr>Calibri</vt:lpstr>
      <vt:lpstr>Calibri Light</vt:lpstr>
      <vt:lpstr>Consolas</vt:lpstr>
      <vt:lpstr>Lato</vt:lpstr>
      <vt:lpstr>Times New Roman</vt:lpstr>
      <vt:lpstr>Office 佈景主題</vt:lpstr>
      <vt:lpstr>Mobile App Design Project Proposal </vt:lpstr>
      <vt:lpstr>01</vt:lpstr>
      <vt:lpstr>Motivation</vt:lpstr>
      <vt:lpstr>Motivation</vt:lpstr>
      <vt:lpstr>How to apply deep learning in React</vt:lpstr>
      <vt:lpstr>Introduction of Tensorflow.js </vt:lpstr>
      <vt:lpstr>Result</vt:lpstr>
      <vt:lpstr>Result</vt:lpstr>
      <vt:lpstr>Result</vt:lpstr>
      <vt:lpstr>Painter</vt:lpstr>
      <vt:lpstr>(a) Painter</vt:lpstr>
      <vt:lpstr>(a) Painter</vt:lpstr>
      <vt:lpstr>(a) Painter</vt:lpstr>
      <vt:lpstr>(a) Painter</vt:lpstr>
      <vt:lpstr>(a) Painter</vt:lpstr>
      <vt:lpstr>Color button</vt:lpstr>
      <vt:lpstr>(b) color button</vt:lpstr>
      <vt:lpstr>(b) color button</vt:lpstr>
      <vt:lpstr>(b) color button</vt:lpstr>
      <vt:lpstr>PowerPoint 簡報</vt:lpstr>
      <vt:lpstr>(b) color button</vt:lpstr>
      <vt:lpstr>(b) Color button</vt:lpstr>
      <vt:lpstr>Calculator</vt:lpstr>
      <vt:lpstr>(c) Calculator</vt:lpstr>
      <vt:lpstr>PowerPoint 簡報</vt:lpstr>
      <vt:lpstr>PowerPoint 簡報</vt:lpstr>
      <vt:lpstr>(c) Calculator</vt:lpstr>
      <vt:lpstr>(c) Calculator</vt:lpstr>
      <vt:lpstr>(c) Calculator</vt:lpstr>
      <vt:lpstr>(c) Calculator</vt:lpstr>
      <vt:lpstr>(c) Calculator</vt:lpstr>
      <vt:lpstr>(c) Calculator</vt:lpstr>
      <vt:lpstr>(c) Calculator</vt:lpstr>
      <vt:lpstr>(c) Calculator</vt:lpstr>
      <vt:lpstr>(c) Calculator</vt:lpstr>
      <vt:lpstr>(c) Calculator</vt:lpstr>
      <vt:lpstr>Train the model</vt:lpstr>
      <vt:lpstr>(d) Train the model</vt:lpstr>
      <vt:lpstr>Model compression - pruning</vt:lpstr>
      <vt:lpstr>Model Pruning Key Aspects</vt:lpstr>
      <vt:lpstr>Pruning structures </vt:lpstr>
      <vt:lpstr>Difference between unstructured and structured pruning </vt:lpstr>
      <vt:lpstr>unstructured pruning drawback</vt:lpstr>
      <vt:lpstr>structured pruning drawback</vt:lpstr>
      <vt:lpstr>Pruning criteria </vt:lpstr>
      <vt:lpstr>Weight magnitude criterion </vt:lpstr>
      <vt:lpstr>Gradient magnitude pruning  </vt:lpstr>
      <vt:lpstr>Model Pruning Key Aspects</vt:lpstr>
      <vt:lpstr>Model Pruning Steps - Redundancy</vt:lpstr>
      <vt:lpstr>Model Pruning Steps - Importance estimation</vt:lpstr>
      <vt:lpstr>Model Pruning Steps - Sparse representation</vt:lpstr>
      <vt:lpstr>Model Pruning Steps - Fine-tuning</vt:lpstr>
      <vt:lpstr>Model Pruning Steps - Trade-off</vt:lpstr>
      <vt:lpstr>Model Architecture</vt:lpstr>
      <vt:lpstr>Pruning Model</vt:lpstr>
      <vt:lpstr>Model Summary</vt:lpstr>
      <vt:lpstr>Final Result Compare</vt:lpstr>
      <vt:lpstr>Model compression - Knowledge Distillation</vt:lpstr>
      <vt:lpstr>Knowledge Distillation key</vt:lpstr>
      <vt:lpstr>Knowledge Distillation process</vt:lpstr>
      <vt:lpstr>Knowledge Distillation topology</vt:lpstr>
      <vt:lpstr>Why we need soft target? </vt:lpstr>
      <vt:lpstr>Temperature</vt:lpstr>
      <vt:lpstr>Teacher’s model</vt:lpstr>
      <vt:lpstr>Student’s model</vt:lpstr>
      <vt:lpstr>KD result</vt:lpstr>
      <vt:lpstr>Tensorflow.js </vt:lpstr>
      <vt:lpstr>Future work</vt:lpstr>
      <vt:lpstr>Future work</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 Design Project Proposal</dc:title>
  <dc:creator>黃景瑄</dc:creator>
  <cp:lastModifiedBy>陳柏翰</cp:lastModifiedBy>
  <cp:revision>82</cp:revision>
  <dcterms:created xsi:type="dcterms:W3CDTF">2023-05-22T12:28:27Z</dcterms:created>
  <dcterms:modified xsi:type="dcterms:W3CDTF">2023-05-26T04:40:59Z</dcterms:modified>
</cp:coreProperties>
</file>